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autoCompressPictures="0">
  <p:sldMasterIdLst>
    <p:sldMasterId id="2147483648" r:id="rId1"/>
  </p:sldMasterIdLst>
  <p:notesMasterIdLst>
    <p:notesMasterId r:id="rId2"/>
  </p:notesMasterIdLst>
  <p:handoutMasterIdLst>
    <p:handoutMasterId r:id="rId3"/>
  </p:handoutMasterIdLst>
  <p:sldIdLst>
    <p:sldId id="256" r:id="rId4"/>
    <p:sldId id="260" r:id="rId5"/>
    <p:sldId id="265" r:id="rId6"/>
    <p:sldId id="259" r:id="rId7"/>
    <p:sldId id="273" r:id="rId8"/>
    <p:sldId id="271" r:id="rId9"/>
    <p:sldId id="261" r:id="rId10"/>
    <p:sldId id="272" r:id="rId11"/>
    <p:sldId id="266" r:id="rId12"/>
    <p:sldId id="280" r:id="rId13"/>
    <p:sldId id="281" r:id="rId14"/>
    <p:sldId id="282" r:id="rId15"/>
    <p:sldId id="283" r:id="rId16"/>
    <p:sldId id="284" r:id="rId17"/>
    <p:sldId id="262" r:id="rId18"/>
    <p:sldId id="269" r:id="rId19"/>
  </p:sldIdLst>
  <p:sldSz cx="9144000" cy="5715000" type="screen16x10"/>
  <p:notesSz cx="6858000" cy="9144000"/>
  <p:custDataLst>
    <p:tags r:id="rId20"/>
  </p:custDataLst>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45"/>
    <a:srgbClr val="D0EB52"/>
    <a:srgbClr val="00F77A"/>
    <a:srgbClr val="020048"/>
    <a:srgbClr val="00F72B"/>
    <a:srgbClr val="9B9997"/>
    <a:srgbClr val="FFB400"/>
    <a:srgbClr val="02007F"/>
    <a:srgbClr val="99FCCA"/>
    <a:srgbClr val="9B9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87"/>
    <p:restoredTop sz="94617"/>
  </p:normalViewPr>
  <p:slideViewPr>
    <p:cSldViewPr snapToGrid="0" snapToObjects="1">
      <p:cViewPr>
        <p:scale>
          <a:sx n="118" d="100"/>
          <a:sy n="118" d="100"/>
        </p:scale>
        <p:origin x="2976" y="2048"/>
      </p:cViewPr>
      <p:guideLst>
        <p:guide orient="horz" pos="183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tags" Target="tags/tag3.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es-ES" sz="1200" b="0" i="0" u="none" strike="noStrike" kern="1200" baseline="0">
                <a:solidFill>
                  <a:schemeClr val="tx1"/>
                </a:solidFill>
                <a:latin typeface="Plus Jakarta Sans" charset="0"/>
                <a:ea typeface="Plus Jakarta Sans" charset="0"/>
                <a:cs typeface="Plus Jakarta Sans" charset="0"/>
                <a:sym typeface="Plus Jakarta Sans" charset="0"/>
              </a:defRPr>
            </a:pPr>
            <a:r>
              <a:rPr lang="es-ES_tradnl" smtClean="0">
                <a:latin typeface="Plus Jakarta Sans" charset="0"/>
                <a:ea typeface="Plus Jakarta Sans" charset="0"/>
                <a:cs typeface="Plus Jakarta Sans" charset="0"/>
                <a:sym typeface="Plus Jakarta Sans" charset="0"/>
              </a:rPr>
              <a:t>Sales</a:t>
            </a:r>
            <a:endParaRPr lang="es-ES_tradnl">
              <a:latin typeface="Plus Jakarta Sans" charset="0"/>
              <a:ea typeface="Plus Jakarta Sans" charset="0"/>
              <a:cs typeface="Plus Jakarta Sans" charset="0"/>
              <a:sym typeface="Plus Jakarta Sans" charset="0"/>
            </a:endParaRPr>
          </a:p>
        </c:rich>
      </c:tx>
      <c:layout>
        <c:manualLayout>
          <c:xMode val="edge"/>
          <c:yMode val="edge"/>
          <c:x val="0.43656191229820251"/>
          <c:y val="0.50536161661148071"/>
        </c:manualLayout>
      </c:layout>
      <c:overlay val="0"/>
      <c:spPr>
        <a:noFill/>
        <a:ln>
          <a:noFill/>
        </a:ln>
        <a:effectLst/>
      </c:spPr>
      <c:txPr>
        <a:bodyPr/>
        <a:p>
          <a:pPr>
            <a:defRPr/>
          </a:pPr>
        </a:p>
      </c:txPr>
    </c:title>
    <c:autoTitleDeleted val="0"/>
    <c:plotArea>
      <c:doughnutChart>
        <c:varyColors val="1"/>
        <c:ser>
          <c:idx val="0"/>
          <c:order val="0"/>
          <c:tx>
            <c:strRef>
              <c:f>Hoja1!$B$1</c:f>
              <c:strCache>
                <c:ptCount val="1"/>
                <c:pt idx="0">
                  <c:v>Ventas</c:v>
                </c:pt>
              </c:strCache>
            </c:strRef>
          </c:tx>
          <c:dPt>
            <c:idx val="0"/>
            <c:invertIfNegative val="1"/>
            <c:explosion val="0"/>
            <c:spPr>
              <a:gradFill rotWithShape="1">
                <a:gsLst>
                  <a:gs pos="0">
                    <a:srgbClr val="D0EB52"/>
                  </a:gs>
                  <a:gs pos="100000">
                    <a:srgbClr val="D0EB52"/>
                  </a:gs>
                </a:gsLst>
                <a:lin ang="16200000" scaled="0"/>
              </a:gradFill>
              <a:ln>
                <a:noFill/>
              </a:ln>
            </c:spPr>
          </c:dPt>
          <c:dPt>
            <c:idx val="1"/>
            <c:invertIfNegative val="1"/>
            <c:spPr>
              <a:gradFill rotWithShape="1">
                <a:gsLst>
                  <a:gs pos="13000">
                    <a:srgbClr val="002745"/>
                  </a:gs>
                  <a:gs pos="97000">
                    <a:srgbClr val="D0EB52"/>
                  </a:gs>
                </a:gsLst>
                <a:lin ang="16200000" scaled="0"/>
              </a:gradFill>
              <a:ln>
                <a:noFill/>
              </a:ln>
            </c:spPr>
          </c:dPt>
          <c:dPt>
            <c:idx val="2"/>
            <c:invertIfNegative val="1"/>
            <c:spPr>
              <a:gradFill rotWithShape="1">
                <a:gsLst>
                  <a:gs pos="100000">
                    <a:srgbClr val="002745"/>
                  </a:gs>
                  <a:gs pos="0">
                    <a:srgbClr val="D0EB52"/>
                  </a:gs>
                </a:gsLst>
                <a:lin ang="16200000" scaled="0"/>
              </a:gradFill>
              <a:ln>
                <a:noFill/>
              </a:ln>
            </c:spPr>
          </c:dPt>
          <c:dPt>
            <c:idx val="3"/>
            <c:invertIfNegative val="1"/>
            <c:spPr>
              <a:gradFill rotWithShape="1">
                <a:gsLst>
                  <a:gs pos="0">
                    <a:srgbClr val="002745"/>
                  </a:gs>
                  <a:gs pos="100000">
                    <a:srgbClr val="002745"/>
                  </a:gs>
                </a:gsLst>
                <a:lin ang="16200000" scaled="0"/>
              </a:gradFill>
              <a:ln>
                <a:noFill/>
              </a:ln>
            </c:spPr>
          </c:dPt>
          <c:dLbls>
            <c:dLbl>
              <c:idx val="0"/>
              <c:numFmt formatCode="General" sourceLinked="1"/>
              <c:spPr>
                <a:noFill/>
                <a:ln>
                  <a:noFill/>
                </a:ln>
                <a:effectLst/>
              </c:spPr>
              <c:txPr>
                <a:bodyPr rot="0" spcFirstLastPara="1" vertOverflow="ellipsis" vert="horz" wrap="square" lIns="38100" tIns="19050" rIns="38100" bIns="19050" anchor="ctr" anchorCtr="1"/>
                <a:p>
                  <a:pPr>
                    <a:defRPr lang="es-ES" sz="1800" b="0" i="0" u="none" strike="noStrike" kern="1200" baseline="0" smtId="4294967295">
                      <a:solidFill>
                        <a:schemeClr val="tx2"/>
                      </a:solidFill>
                      <a:latin typeface="Kanit Regular" charset="0"/>
                      <a:ea typeface="Kanit Regular" charset="0"/>
                      <a:cs typeface="Kanit Regular" charset="0"/>
                      <a:sym typeface="Kanit Regular" charset="0"/>
                    </a:defRPr>
                  </a:pPr>
                  <a:endParaRPr lang="es-ES" sz="1800" b="0" i="0" u="none" strike="noStrike" kern="1200" baseline="0" smtId="4294967295">
                    <a:solidFill>
                      <a:schemeClr val="tx2"/>
                    </a:solidFill>
                    <a:latin typeface="Kanit Regular" charset="0"/>
                    <a:ea typeface="Kanit Regular" charset="0"/>
                    <a:cs typeface="Kanit Regular" charset="0"/>
                    <a:sym typeface="Kanit Regular" charset="0"/>
                  </a:endParaRPr>
                </a:p>
              </c:txPr>
              <c:showLegendKey val="0"/>
              <c:showVal val="0"/>
              <c:showCatName val="0"/>
              <c:showSerName val="0"/>
              <c:showPercent val="1"/>
              <c:showBubbleSize val="0"/>
              <c:extLst/>
            </c:dLbl>
            <c:dLbl>
              <c:idx val="1"/>
              <c:numFmt formatCode="General" sourceLinked="1"/>
              <c:spPr>
                <a:noFill/>
                <a:ln>
                  <a:noFill/>
                </a:ln>
                <a:effectLst/>
              </c:spPr>
              <c:txPr>
                <a:bodyPr rot="0" spcFirstLastPara="1" vertOverflow="ellipsis" vert="horz" wrap="square" lIns="38100" tIns="19050" rIns="38100" bIns="19050" anchor="ctr" anchorCtr="1"/>
                <a:p>
                  <a:pPr>
                    <a:defRPr lang="es-ES" sz="1800" b="0" i="0" u="none" strike="noStrike" kern="1200" baseline="0" smtId="4294967295">
                      <a:solidFill>
                        <a:schemeClr val="bg1"/>
                      </a:solidFill>
                      <a:latin typeface="Kanit Regular" charset="0"/>
                      <a:ea typeface="Kanit Regular" charset="0"/>
                      <a:cs typeface="Kanit Regular" charset="0"/>
                      <a:sym typeface="Kanit Regular" charset="0"/>
                    </a:defRPr>
                  </a:pPr>
                  <a:endParaRPr lang="es-ES" sz="1800" b="0" i="0" u="none" strike="noStrike" kern="1200" baseline="0" smtId="4294967295">
                    <a:solidFill>
                      <a:schemeClr val="bg1"/>
                    </a:solidFill>
                    <a:latin typeface="Kanit Regular" charset="0"/>
                    <a:ea typeface="Kanit Regular" charset="0"/>
                    <a:cs typeface="Kanit Regular" charset="0"/>
                    <a:sym typeface="Kanit Regular" charset="0"/>
                  </a:endParaRPr>
                </a:p>
              </c:txPr>
              <c:showLegendKey val="0"/>
              <c:showVal val="0"/>
              <c:showCatName val="0"/>
              <c:showSerName val="0"/>
              <c:showPercent val="1"/>
              <c:showBubbleSize val="0"/>
              <c:extLst/>
            </c:dLbl>
            <c:dLbl>
              <c:idx val="2"/>
              <c:numFmt formatCode="General" sourceLinked="1"/>
              <c:spPr>
                <a:noFill/>
                <a:ln>
                  <a:noFill/>
                </a:ln>
                <a:effectLst/>
              </c:spPr>
              <c:txPr>
                <a:bodyPr rot="0" spcFirstLastPara="1" vertOverflow="ellipsis" vert="horz" wrap="square" lIns="38100" tIns="19050" rIns="38100" bIns="19050" anchor="ctr" anchorCtr="1"/>
                <a:p>
                  <a:pPr>
                    <a:defRPr lang="es-ES" sz="1800" b="0" i="0" u="none" strike="noStrike" kern="1200" baseline="0" smtId="4294967295">
                      <a:solidFill>
                        <a:schemeClr val="bg1"/>
                      </a:solidFill>
                      <a:latin typeface="Kanit Regular" charset="0"/>
                      <a:ea typeface="Kanit Regular" charset="0"/>
                      <a:cs typeface="Kanit Regular" charset="0"/>
                      <a:sym typeface="Kanit Regular" charset="0"/>
                    </a:defRPr>
                  </a:pPr>
                  <a:endParaRPr lang="es-ES" sz="1800" b="0" i="0" u="none" strike="noStrike" kern="1200" baseline="0" smtId="4294967295">
                    <a:solidFill>
                      <a:schemeClr val="bg1"/>
                    </a:solidFill>
                    <a:latin typeface="Kanit Regular" charset="0"/>
                    <a:ea typeface="Kanit Regular" charset="0"/>
                    <a:cs typeface="Kanit Regular" charset="0"/>
                    <a:sym typeface="Kanit Regular" charset="0"/>
                  </a:endParaRPr>
                </a:p>
              </c:txPr>
              <c:showLegendKey val="0"/>
              <c:showVal val="0"/>
              <c:showCatName val="0"/>
              <c:showSerName val="0"/>
              <c:showPercent val="1"/>
              <c:showBubbleSize val="0"/>
              <c:extLst/>
            </c:dLbl>
            <c:dLbl>
              <c:idx val="3"/>
              <c:tx>
                <c:rich>
                  <a:bodyPr rot="0" spcFirstLastPara="1" vertOverflow="ellipsis" vert="horz" wrap="square" lIns="38100" tIns="19050" rIns="38100" bIns="19050" anchor="ctr" anchorCtr="1"/>
                  <a:lstStyle/>
                  <a:p>
                    <a:pPr defTabSz="914400">
                      <a:defRPr lang="es-ES" sz="1800" b="0" i="0" u="none" strike="noStrike" kern="1200" baseline="0">
                        <a:solidFill>
                          <a:schemeClr val="bg1"/>
                        </a:solidFill>
                        <a:latin typeface="Kanit Regular" charset="0"/>
                        <a:ea typeface="Kanit Regular" charset="0"/>
                        <a:cs typeface="Kanit Regular" charset="0"/>
                        <a:sym typeface="Kanit Regular" charset="0"/>
                      </a:defRPr>
                    </a:pPr>
                    <a:r>
                      <a:rPr>
                        <a:solidFill>
                          <a:schemeClr val="bg1"/>
                        </a:solidFill>
                        <a:latin typeface="Kanit Regular" charset="0"/>
                        <a:ea typeface="Kanit Regular" charset="0"/>
                        <a:cs typeface="Kanit Regular" charset="0"/>
                        <a:sym typeface="Kanit Regular" charset="0"/>
                      </a:rPr>
                      <a:t>8%</a:t>
                    </a:r>
                    <a:endParaRPr>
                      <a:solidFill>
                        <a:schemeClr val="bg1"/>
                      </a:solidFill>
                      <a:latin typeface="Kanit Regular" charset="0"/>
                      <a:ea typeface="Kanit Regular" charset="0"/>
                      <a:cs typeface="Kanit Regular" charset="0"/>
                      <a:sym typeface="Kanit Regular" charset="0"/>
                    </a:endParaRPr>
                  </a:p>
                </c:rich>
              </c:tx>
              <c:numFmt formatCode="General" sourceLinked="1"/>
              <c:spPr>
                <a:noFill/>
                <a:ln>
                  <a:noFill/>
                </a:ln>
                <a:effectLst/>
              </c:spPr>
              <c:txPr>
                <a:bodyPr rot="0" spcFirstLastPara="1" vertOverflow="ellipsis" vert="horz" wrap="square" lIns="38100" tIns="19050" rIns="38100" bIns="19050" anchor="ctr" anchorCtr="1"/>
                <a:p>
                  <a:pPr>
                    <a:defRPr lang="es-ES" sz="1800" b="0" i="0" u="none" strike="noStrike" kern="1200" baseline="0" smtId="4294967295">
                      <a:solidFill>
                        <a:schemeClr val="bg1"/>
                      </a:solidFill>
                      <a:latin typeface="Kanit Regular" charset="0"/>
                      <a:ea typeface="Kanit Regular" charset="0"/>
                      <a:cs typeface="Kanit Regular" charset="0"/>
                      <a:sym typeface="Kanit Regular" charset="0"/>
                    </a:defRPr>
                  </a:pPr>
                  <a:endParaRPr lang="es-ES" sz="1800" b="0" i="0" u="none" strike="noStrike" kern="1200" baseline="0" smtId="4294967295">
                    <a:solidFill>
                      <a:schemeClr val="bg1"/>
                    </a:solidFill>
                    <a:latin typeface="Kanit Regular" charset="0"/>
                    <a:ea typeface="Kanit Regular" charset="0"/>
                    <a:cs typeface="Kanit Regular" charset="0"/>
                    <a:sym typeface="Kanit Regular" charset="0"/>
                  </a:endParaRPr>
                </a:p>
              </c:txPr>
              <c:showLegendKey val="0"/>
              <c:showVal val="0"/>
              <c:showCatName val="0"/>
              <c:showSerName val="0"/>
              <c:showPercent val="1"/>
              <c:showBubbleSize val="0"/>
              <c:extLst/>
            </c:dLbl>
            <c:spPr>
              <a:noFill/>
              <a:ln>
                <a:noFill/>
              </a:ln>
              <a:effectLst/>
            </c:spPr>
            <c:txPr>
              <a:bodyPr rot="0" spcFirstLastPara="1" vertOverflow="ellipsis" vert="horz" wrap="square" lIns="38100" tIns="19050" rIns="38100" bIns="19050" anchor="ctr" anchorCtr="1"/>
              <a:p>
                <a:pPr>
                  <a:defRPr lang="es-ES" sz="1200" b="0" i="0" u="none" strike="noStrike" kern="1200" baseline="0" smtId="4294967295">
                    <a:solidFill>
                      <a:schemeClr val="tx2"/>
                    </a:solidFill>
                    <a:latin typeface="Kanit Regular" charset="0"/>
                    <a:ea typeface="Kanit Regular" charset="0"/>
                    <a:cs typeface="Kanit Regular" charset="0"/>
                    <a:sym typeface="Kanit Regular" charset="0"/>
                  </a:defRPr>
                </a:pPr>
                <a:endParaRPr lang="es-ES" sz="1200" b="0" i="0" u="none" strike="noStrike" kern="1200" baseline="0" smtId="4294967295">
                  <a:solidFill>
                    <a:schemeClr val="tx2"/>
                  </a:solidFill>
                  <a:latin typeface="Kanit Regular" charset="0"/>
                  <a:ea typeface="Kanit Regular" charset="0"/>
                  <a:cs typeface="Kanit Regular" charset="0"/>
                  <a:sym typeface="Kanit Regular" charset="0"/>
                </a:endParaRPr>
              </a:p>
            </c:txPr>
            <c:showLegendKey val="0"/>
            <c:showVal val="0"/>
            <c:showCatName val="0"/>
            <c:showSerName val="0"/>
            <c:showPercent val="1"/>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c:spPr>
                </c15:leaderLines>
              </c:ext>
            </c:extLst>
          </c:dLbls>
          <c:cat>
            <c:strRef>
              <c:f>Hoja1!$A$2:$A$5</c:f>
              <c:strCache>
                <c:ptCount val="4"/>
                <c:pt idx="0">
                  <c:v>A</c:v>
                </c:pt>
                <c:pt idx="1">
                  <c:v>B</c:v>
                </c:pt>
                <c:pt idx="2">
                  <c:v>C</c:v>
                </c:pt>
                <c:pt idx="3">
                  <c:v>D</c:v>
                </c:pt>
              </c:strCache>
            </c:strRef>
          </c:cat>
          <c:val>
            <c:numRef>
              <c:f>Hoja1!$B$2:$B$5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holeSize val="50"/>
      </c:doughnutChart>
      <c:spPr>
        <a:noFill/>
        <a:ln>
          <a:noFill/>
        </a:ln>
        <a:effectLst/>
      </c:spPr>
    </c:plotArea>
    <c:legend>
      <c:legendPos/>
      <c:layout>
        <c:manualLayout>
          <c:xMode val="edge"/>
          <c:yMode val="edge"/>
          <c:x val="0.72754263877868652"/>
          <c:y val="0.38052800297737122"/>
          <c:w val="0.055032510310411453"/>
          <c:h val="0.22221291065216064"/>
        </c:manualLayout>
      </c:layout>
      <c:overlay val="0"/>
      <c:spPr>
        <a:noFill/>
        <a:ln>
          <a:noFill/>
        </a:ln>
        <a:effectLst/>
      </c:spPr>
      <c:txPr>
        <a:bodyPr rot="0" spcFirstLastPara="1" vertOverflow="ellipsis" vert="horz" wrap="square" anchor="ctr" anchorCtr="1"/>
        <a:p>
          <a:pPr>
            <a:defRPr lang="es-ES" sz="1200" b="0" i="0" u="none" strike="noStrike" kern="1200" baseline="0" smtId="4294967295">
              <a:solidFill>
                <a:schemeClr val="tx1"/>
              </a:solidFill>
              <a:latin typeface="Wix Madefor Display Regular" panose="020b0503020203020203" charset="0"/>
              <a:ea typeface="Wix Madefor Display Regular" panose="020b0503020203020203" charset="0"/>
              <a:cs typeface="Wix Madefor Display Regular" panose="020b0503020203020203" charset="0"/>
              <a:sym typeface="Wix Madefor Display Regular" panose="020b0503020203020203" charset="0"/>
            </a:defRPr>
          </a:pPr>
          <a:endParaRPr lang="es-ES" sz="1200" b="0" i="0" u="none" strike="noStrike" kern="1200" baseline="0" smtId="4294967295">
            <a:solidFill>
              <a:schemeClr val="tx1"/>
            </a:solidFill>
            <a:latin typeface="Wix Madefor Display Regular" panose="020b0503020203020203" charset="0"/>
            <a:ea typeface="Wix Madefor Display Regular" panose="020b0503020203020203" charset="0"/>
            <a:cs typeface="Wix Madefor Display Regular" panose="020b0503020203020203" charset="0"/>
            <a:sym typeface="Wix Madefor Display Regular" panose="020b0503020203020203" charset="0"/>
          </a:endParaRPr>
        </a:p>
      </c:txPr>
    </c:legend>
    <c:plotVisOnly val="1"/>
    <c:dispBlanksAs val="gap"/>
    <c:showDLblsOverMax val="0"/>
  </c:chart>
  <c:spPr>
    <a:noFill/>
    <a:ln w="9525" cap="flat" cmpd="sng" algn="ctr">
      <a:noFill/>
      <a:prstDash val="solid"/>
    </a:ln>
    <a:effectLst/>
  </c:spPr>
  <c:txPr>
    <a:bodyPr/>
    <a:p>
      <a:pPr>
        <a:defRPr lang="es-ES" sz="1800" smtId="4294967295"/>
      </a:pPr>
      <a:endParaRPr lang="es-ES"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c="http://schemas.openxmlformats.org/drawingml/20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barChart>
        <c:barDir val="col"/>
        <c:grouping val="clustered"/>
        <c:varyColors val="0"/>
        <c:ser>
          <c:idx val="0"/>
          <c:order val="0"/>
          <c:tx>
            <c:strRef>
              <c:f>Hoja1!$B$1</c:f>
              <c:strCache>
                <c:ptCount val="1"/>
                <c:pt idx="0">
                  <c:v>Ventas</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c:spPr>
          <c:invertIfNegative val="0"/>
          <c:dPt>
            <c:idx val="0"/>
            <c:invertIfNegative val="0"/>
            <c:spPr>
              <a:gradFill rotWithShape="1">
                <a:gsLst>
                  <a:gs pos="0">
                    <a:srgbClr val="020048"/>
                  </a:gs>
                  <a:gs pos="100000">
                    <a:srgbClr val="D0EB52"/>
                  </a:gs>
                </a:gsLst>
                <a:lin ang="16200000" scaled="0"/>
              </a:gradFill>
              <a:ln>
                <a:noFill/>
              </a:ln>
              <a:effectLst/>
            </c:spPr>
          </c:dPt>
          <c:dPt>
            <c:idx val="1"/>
            <c:invertIfNegative val="0"/>
            <c:spPr>
              <a:gradFill rotWithShape="1">
                <a:gsLst>
                  <a:gs pos="100000">
                    <a:srgbClr val="002745"/>
                  </a:gs>
                  <a:gs pos="0">
                    <a:srgbClr val="020048"/>
                  </a:gs>
                </a:gsLst>
                <a:lin ang="16200000" scaled="0"/>
              </a:gradFill>
              <a:ln>
                <a:noFill/>
              </a:ln>
              <a:effectLst/>
            </c:spPr>
          </c:dPt>
          <c:dPt>
            <c:idx val="2"/>
            <c:invertIfNegative val="0"/>
            <c:spPr>
              <a:gradFill rotWithShape="1">
                <a:gsLst>
                  <a:gs pos="0">
                    <a:srgbClr val="D0EB52"/>
                  </a:gs>
                  <a:gs pos="100000">
                    <a:srgbClr val="D0EB52"/>
                  </a:gs>
                </a:gsLst>
                <a:lin ang="16200000" scaled="0"/>
              </a:gradFill>
              <a:ln>
                <a:noFill/>
              </a:ln>
              <a:effectLst/>
            </c:spPr>
          </c:dPt>
          <c:dPt>
            <c:idx val="3"/>
            <c:invertIfNegative val="0"/>
            <c:spPr>
              <a:gradFill rotWithShape="1">
                <a:gsLst>
                  <a:gs pos="0">
                    <a:srgbClr val="D0EB52"/>
                  </a:gs>
                  <a:gs pos="100000">
                    <a:srgbClr val="002745"/>
                  </a:gs>
                </a:gsLst>
                <a:lin ang="16200000" scaled="0"/>
              </a:gradFill>
              <a:ln>
                <a:noFill/>
              </a:ln>
              <a:effectLst/>
            </c:spPr>
          </c:dPt>
          <c:cat>
            <c:strRef>
              <c:f>Hoja1!$A$2:$A$5</c:f>
              <c:strCache>
                <c:ptCount val="4"/>
                <c:pt idx="0">
                  <c:v>A</c:v>
                </c:pt>
                <c:pt idx="1">
                  <c:v>B</c:v>
                </c:pt>
                <c:pt idx="2">
                  <c:v>C</c:v>
                </c:pt>
                <c:pt idx="3">
                  <c:v>D</c:v>
                </c:pt>
              </c:strCache>
            </c:strRef>
          </c:cat>
          <c:val>
            <c:numRef>
              <c:f>Hoja1!$B$2:$B$5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gapWidth val="0"/>
        <c:overlap/>
        <c:axId val="-1291778000"/>
        <c:axId val="-1291780320"/>
      </c:barChart>
      <c:catAx>
        <c:axId val="-1291778000"/>
        <c:scaling>
          <c:orientation/>
        </c:scaling>
        <c:delete val="0"/>
        <c:axPos val="b"/>
        <c:numFmt formatCode="General" sourceLinked="0"/>
        <c:majorTickMark val="none"/>
        <c:minorTickMark val="none"/>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p>
            <a:pPr>
              <a:defRPr lang="es-ES" sz="1200" b="0" i="0" u="none" strike="noStrike" kern="1200" baseline="0" smtId="4294967295">
                <a:solidFill>
                  <a:schemeClr val="tx1"/>
                </a:solidFill>
                <a:latin typeface="Electrolize" panose="02000506000000020004" charset="0"/>
                <a:ea typeface="Electrolize" panose="02000506000000020004" charset="0"/>
                <a:cs typeface="Electrolize" panose="02000506000000020004" charset="0"/>
                <a:sym typeface="Electrolize" panose="02000506000000020004" charset="0"/>
              </a:defRPr>
            </a:pPr>
            <a:endParaRPr lang="es-ES" sz="1200" b="0" i="0" u="none" strike="noStrike" kern="1200" baseline="0" smtId="4294967295">
              <a:solidFill>
                <a:schemeClr val="tx1"/>
              </a:solidFill>
              <a:latin typeface="Electrolize" panose="02000506000000020004" charset="0"/>
              <a:ea typeface="Electrolize" panose="02000506000000020004" charset="0"/>
              <a:cs typeface="Electrolize" panose="02000506000000020004" charset="0"/>
              <a:sym typeface="Electrolize" panose="02000506000000020004" charset="0"/>
            </a:endParaRPr>
          </a:p>
        </c:txPr>
        <c:crossAx val="-1291780320"/>
        <c:crosses val="autoZero"/>
        <c:auto val="0"/>
        <c:lblAlgn val="ctr"/>
        <c:lblOffset/>
        <c:noMultiLvlLbl val="0"/>
      </c:catAx>
      <c:valAx>
        <c:axId val="-1291780320"/>
        <c:scaling>
          <c:orientation/>
        </c:scaling>
        <c:delete val="0"/>
        <c:axPos val="l"/>
        <c:numFmt formatCode="General" sourceLinked="1"/>
        <c:majorTickMark val="out"/>
        <c:minorTickMark val="none"/>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p>
            <a:pPr>
              <a:defRPr lang="es-ES" sz="1200" b="0" i="0" u="none" strike="noStrike" kern="1200" baseline="0" smtId="4294967295">
                <a:solidFill>
                  <a:schemeClr val="tx1"/>
                </a:solidFill>
                <a:latin typeface="Wix Madefor Display Regular" panose="020b0503020203020203" charset="0"/>
                <a:ea typeface="Wix Madefor Display Regular" panose="020b0503020203020203" charset="0"/>
                <a:cs typeface="Wix Madefor Display Regular" panose="020b0503020203020203" charset="0"/>
                <a:sym typeface="Wix Madefor Display Regular" panose="020b0503020203020203" charset="0"/>
              </a:defRPr>
            </a:pPr>
            <a:endParaRPr lang="es-ES" sz="1200" b="0" i="0" u="none" strike="noStrike" kern="1200" baseline="0" smtId="4294967295">
              <a:solidFill>
                <a:schemeClr val="tx1"/>
              </a:solidFill>
              <a:latin typeface="Wix Madefor Display Regular" panose="020b0503020203020203" charset="0"/>
              <a:ea typeface="Wix Madefor Display Regular" panose="020b0503020203020203" charset="0"/>
              <a:cs typeface="Wix Madefor Display Regular" panose="020b0503020203020203" charset="0"/>
              <a:sym typeface="Wix Madefor Display Regular" panose="020b0503020203020203" charset="0"/>
            </a:endParaRPr>
          </a:p>
        </c:txPr>
        <c:crossAx val="-129177800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p>
      <a:pPr>
        <a:defRPr lang="es-ES" sz="1800" smtId="4294967295">
          <a:latin typeface="Electrolize" panose="02000506000000020004" charset="0"/>
          <a:ea typeface="Electrolize" panose="02000506000000020004" charset="0"/>
          <a:cs typeface="Electrolize" panose="02000506000000020004" charset="0"/>
          <a:sym typeface="Electrolize" panose="02000506000000020004" charset="0"/>
        </a:defRPr>
      </a:pPr>
      <a:endParaRPr lang="es-ES" sz="1800" smtId="4294967295">
        <a:latin typeface="Electrolize" panose="02000506000000020004" charset="0"/>
        <a:ea typeface="Electrolize" panose="02000506000000020004" charset="0"/>
        <a:cs typeface="Electrolize" panose="02000506000000020004" charset="0"/>
        <a:sym typeface="Electrolize" panose="0200050600000002000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withinLinear" id="19">
  <a:schemeClr val="accent6"/>
</cs:colorStyle>
</file>

<file path=ppt/charts/colors2.xml><?xml version="1.0" encoding="utf-8"?>
<cs:colorStyle xmlns:a="http://schemas.openxmlformats.org/drawingml/2006/main" xmlns:cs="http://schemas.microsoft.com/office/drawing/2012/chartStyle" meth="withinLinear" id="19">
  <a:schemeClr val="accent6"/>
</cs:colorStyle>
</file>

<file path=ppt/charts/style1.xml><?xml version="1.0" encoding="utf-8"?>
<cs:chartStyle xmlns:a="http://schemas.openxmlformats.org/drawingml/2006/main" xmlns:r="http://schemas.openxmlformats.org/officeDocument/2006/relationships" xmlns:cs="http://schemas.microsoft.com/office/drawing/2012/chartStyle" id="11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11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EAB55A-B1F5-4627-ACB9-9CAF6953FE02}" type="datetimeFigureOut">
              <a:rPr lang="es-ES" smtClean="0"/>
              <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F36336-248E-4E59-AA31-B189D85868DF}" type="slidenum">
              <a:rPr lang="es-ES" smtClean="0"/>
              <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61EF7-A86B-3E4A-9270-D2EDA834A533}" type="datetimeFigureOut">
              <a:rPr lang="es-ES_tradnl" smtClean="0"/>
              <a:t/>
            </a:fld>
            <a:endParaRPr lang="es-ES_tradnl"/>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endParaRPr lang="es-ES_tradnl" smtClean="0"/>
          </a:p>
          <a:p>
            <a:pPr lvl="1"/>
            <a:r>
              <a:rPr lang="es-ES_tradnl" smtClean="0"/>
              <a:t>Segundo nivel</a:t>
            </a:r>
            <a:endParaRPr lang="es-ES_tradnl" smtClean="0"/>
          </a:p>
          <a:p>
            <a:pPr lvl="2"/>
            <a:r>
              <a:rPr lang="es-ES_tradnl" smtClean="0"/>
              <a:t>Tercer nivel</a:t>
            </a:r>
            <a:endParaRPr lang="es-ES_tradnl" smtClean="0"/>
          </a:p>
          <a:p>
            <a:pPr lvl="3"/>
            <a:r>
              <a:rPr lang="es-ES_tradnl" smtClean="0"/>
              <a:t>Cuarto nivel</a:t>
            </a:r>
            <a:endParaRPr lang="es-ES_tradnl" smtClean="0"/>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A5EE1-2E7C-C848-AD97-2B6A7CC1B80B}" type="slidenum">
              <a:rPr lang="es-ES_tradnl" smtClean="0"/>
              <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834A5EE1-2E7C-C848-AD97-2B6A7CC1B80B}" type="slidenum">
              <a:rPr lang="es-ES_tradnl" smtClean="0"/>
              <a:t>9</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112"/>
        <p:cNvGrpSpPr/>
        <p:nvPr/>
      </p:nvGrpSpPr>
      <p:grpSpPr>
        <a:xfrm>
          <a:off x="0" y="0"/>
          <a:ext cx="0" cy="0"/>
        </a:xfrm>
      </p:grpSpPr>
      <p:sp>
        <p:nvSpPr>
          <p:cNvPr id="113" name="Google Shape;113;g9d0dcdfa11_0_6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114" name="Google Shape;114;g9d0dcdfa1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112"/>
        <p:cNvGrpSpPr/>
        <p:nvPr/>
      </p:nvGrpSpPr>
      <p:grpSpPr>
        <a:xfrm>
          <a:off x="0" y="0"/>
          <a:ext cx="0" cy="0"/>
        </a:xfrm>
      </p:grpSpPr>
      <p:sp>
        <p:nvSpPr>
          <p:cNvPr id="113" name="Google Shape;113;g9d0dcdfa11_0_6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114" name="Google Shape;114;g9d0dcdfa1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112"/>
        <p:cNvGrpSpPr/>
        <p:nvPr/>
      </p:nvGrpSpPr>
      <p:grpSpPr>
        <a:xfrm>
          <a:off x="0" y="0"/>
          <a:ext cx="0" cy="0"/>
        </a:xfrm>
      </p:grpSpPr>
      <p:sp>
        <p:nvSpPr>
          <p:cNvPr id="113" name="Google Shape;113;g9d0dcdfa11_0_6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114" name="Google Shape;114;g9d0dcdfa1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112"/>
        <p:cNvGrpSpPr/>
        <p:nvPr/>
      </p:nvGrpSpPr>
      <p:grpSpPr>
        <a:xfrm>
          <a:off x="0" y="0"/>
          <a:ext cx="0" cy="0"/>
        </a:xfrm>
      </p:grpSpPr>
      <p:sp>
        <p:nvSpPr>
          <p:cNvPr id="113" name="Google Shape;113;g9d0dcdfa11_0_6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114" name="Google Shape;114;g9d0dcdfa1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112"/>
        <p:cNvGrpSpPr/>
        <p:nvPr/>
      </p:nvGrpSpPr>
      <p:grpSpPr>
        <a:xfrm>
          <a:off x="0" y="0"/>
          <a:ext cx="0" cy="0"/>
        </a:xfrm>
      </p:grpSpPr>
      <p:sp>
        <p:nvSpPr>
          <p:cNvPr id="113" name="Google Shape;113;g9d0dcdfa11_0_6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114" name="Google Shape;114;g9d0dcdfa1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image" Target="../media/image3.jpeg" /><Relationship Id="rId4" Type="http://schemas.openxmlformats.org/officeDocument/2006/relationships/image" Target="../media/image4.png" /><Relationship Id="rId5"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Cover">
    <p:bg>
      <p:bgPr>
        <a:solidFill>
          <a:schemeClr val="bg1"/>
        </a:solidFill>
        <a:effectLst/>
      </p:bgPr>
    </p:bg>
    <p:spTree>
      <p:nvGrpSpPr>
        <p:cNvPr id="1" name=""/>
        <p:cNvGrpSpPr/>
        <p:nvPr/>
      </p:nvGrpSpPr>
      <p:grpSpPr>
        <a:xfrm>
          <a:off x="0" y="0"/>
          <a:ext cx="0" cy="0"/>
        </a:xfrm>
      </p:grpSpPr>
      <p:pic>
        <p:nvPicPr>
          <p:cNvPr id="12" name="Imagen 11" descr="/Users/mikelcurielm/Downloads/ismail-enes-ayhan-9TQAwJvlZUY-unsplash.jpgismail-enes-ayhan-9TQAwJvlZUY-unsplash"/>
          <p:cNvPicPr>
            <a:picLocks noChangeAspect="1"/>
          </p:cNvPicPr>
          <p:nvPr userDrawn="1"/>
        </p:nvPicPr>
        <p:blipFill>
          <a:blip r:embed="rId1"/>
          <a:stretch>
            <a:fillRect/>
          </a:stretch>
        </p:blipFill>
        <p:spPr>
          <a:xfrm>
            <a:off x="-22860" y="-1659890"/>
            <a:ext cx="9175750" cy="6116955"/>
          </a:xfrm>
          <a:prstGeom prst="rect">
            <a:avLst/>
          </a:prstGeom>
        </p:spPr>
      </p:pic>
      <p:sp>
        <p:nvSpPr>
          <p:cNvPr id="2" name="Rectángulo 1"/>
          <p:cNvSpPr/>
          <p:nvPr userDrawn="1"/>
        </p:nvSpPr>
        <p:spPr>
          <a:xfrm>
            <a:off x="-8890" y="-22225"/>
            <a:ext cx="9161780" cy="4479290"/>
          </a:xfrm>
          <a:prstGeom prst="rect">
            <a:avLst/>
          </a:prstGeom>
          <a:gradFill>
            <a:gsLst>
              <a:gs pos="0">
                <a:srgbClr val="D0EB52"/>
              </a:gs>
              <a:gs pos="100000">
                <a:srgbClr val="D0EB52">
                  <a:alpha val="5000"/>
                </a:srgbClr>
              </a:gs>
            </a:gsLst>
          </a:gradFill>
        </p:spPr>
        <p:style>
          <a:lnRef idx="1">
            <a:schemeClr val="accent1"/>
          </a:lnRef>
          <a:fillRef idx="3">
            <a:schemeClr val="accent1"/>
          </a:fillRef>
          <a:effectRef idx="2">
            <a:schemeClr val="accent1"/>
          </a:effectRef>
          <a:fontRef idx="minor">
            <a:schemeClr val="lt1"/>
          </a:fontRef>
        </p:style>
        <p:txBody>
          <a:bodyPr/>
          <a:lstStyle/>
          <a:p>
            <a:endParaRPr lang="es-ES" altLang="en-US"/>
          </a:p>
        </p:txBody>
      </p:sp>
      <p:cxnSp>
        <p:nvCxnSpPr>
          <p:cNvPr id="11" name="Conector recto 10"/>
          <p:cNvCxnSpPr/>
          <p:nvPr userDrawn="1"/>
        </p:nvCxnSpPr>
        <p:spPr>
          <a:xfrm flipH="1">
            <a:off x="7455535" y="4957445"/>
            <a:ext cx="0" cy="377825"/>
          </a:xfrm>
          <a:prstGeom prst="line">
            <a:avLst/>
          </a:prstGeom>
          <a:ln>
            <a:solidFill>
              <a:srgbClr val="020048"/>
            </a:solidFill>
          </a:ln>
        </p:spPr>
        <p:style>
          <a:lnRef idx="1">
            <a:schemeClr val="accent6"/>
          </a:lnRef>
          <a:fillRef idx="0">
            <a:schemeClr val="accent6"/>
          </a:fillRef>
          <a:effectRef idx="0">
            <a:schemeClr val="accent6"/>
          </a:effectRef>
          <a:fontRef idx="minor">
            <a:schemeClr val="tx1"/>
          </a:fontRef>
        </p:style>
      </p:cxnSp>
      <p:grpSp>
        <p:nvGrpSpPr>
          <p:cNvPr id="20" name="Agrupar 19"/>
          <p:cNvGrpSpPr/>
          <p:nvPr userDrawn="1"/>
        </p:nvGrpSpPr>
        <p:grpSpPr>
          <a:xfrm>
            <a:off x="6540868" y="5017343"/>
            <a:ext cx="723878" cy="282489"/>
            <a:chOff x="6280150" y="5168900"/>
            <a:chExt cx="1041400" cy="406400"/>
          </a:xfrm>
        </p:grpSpPr>
        <p:sp>
          <p:nvSpPr>
            <p:cNvPr id="21" name="Rectángulo redondeado 20"/>
            <p:cNvSpPr/>
            <p:nvPr userDrawn="1"/>
          </p:nvSpPr>
          <p:spPr>
            <a:xfrm>
              <a:off x="6280150" y="5168900"/>
              <a:ext cx="1041400" cy="406400"/>
            </a:xfrm>
            <a:prstGeom prst="roundRect">
              <a:avLst/>
            </a:prstGeom>
            <a:noFill/>
            <a:ln w="19050" cmpd="sng">
              <a:solidFill>
                <a:srgbClr val="7F7F7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chemeClr val="tx1"/>
                  </a:solidFill>
                  <a:prstDash val="dash"/>
                </a:ln>
              </a:endParaRPr>
            </a:p>
          </p:txBody>
        </p:sp>
        <p:sp>
          <p:nvSpPr>
            <p:cNvPr id="22" name="CuadroTexto 21"/>
            <p:cNvSpPr txBox="1"/>
            <p:nvPr userDrawn="1"/>
          </p:nvSpPr>
          <p:spPr>
            <a:xfrm>
              <a:off x="6280150" y="5252709"/>
              <a:ext cx="1041400" cy="265668"/>
            </a:xfrm>
            <a:prstGeom prst="rect">
              <a:avLst/>
            </a:prstGeom>
            <a:noFill/>
          </p:spPr>
          <p:txBody>
            <a:bodyPr wrap="square" rtlCol="0">
              <a:spAutoFit/>
            </a:bodyPr>
            <a:lstStyle/>
            <a:p>
              <a:pPr algn="ctr"/>
              <a:r>
                <a:rPr lang="es-ES" sz="600" i="1" smtClean="0">
                  <a:solidFill>
                    <a:schemeClr val="tx1">
                      <a:lumMod val="50000"/>
                      <a:lumOff val="50000"/>
                    </a:schemeClr>
                  </a:solidFill>
                  <a:latin typeface="Roboto Bold" panose="02000000000000000000"/>
                  <a:cs typeface="Roboto Bold" panose="02000000000000000000"/>
                </a:rPr>
                <a:t>Logo</a:t>
              </a:r>
              <a:endParaRPr lang="es-ES" sz="600" i="1">
                <a:solidFill>
                  <a:schemeClr val="tx1">
                    <a:lumMod val="50000"/>
                    <a:lumOff val="50000"/>
                  </a:schemeClr>
                </a:solidFill>
                <a:latin typeface="Roboto Bold" panose="02000000000000000000"/>
                <a:cs typeface="Roboto Bold" panose="02000000000000000000"/>
              </a:endParaRPr>
            </a:p>
          </p:txBody>
        </p:sp>
      </p:grpSp>
      <p:pic>
        <p:nvPicPr>
          <p:cNvPr id="8" name="Imagen 7" descr="/Users/mikelcurielm/Downloads/2x/logo@2x-8.pnglogo@2x-8"/>
          <p:cNvPicPr>
            <a:picLocks noChangeAspect="1"/>
          </p:cNvPicPr>
          <p:nvPr userDrawn="1"/>
        </p:nvPicPr>
        <p:blipFill>
          <a:blip r:embed="rId2"/>
          <a:stretch>
            <a:fillRect/>
          </a:stretch>
        </p:blipFill>
        <p:spPr>
          <a:xfrm>
            <a:off x="7664450" y="4958080"/>
            <a:ext cx="1186180" cy="377190"/>
          </a:xfrm>
          <a:prstGeom prst="rect">
            <a:avLst/>
          </a:prstGeom>
        </p:spPr>
      </p:pic>
      <p:pic>
        <p:nvPicPr>
          <p:cNvPr id="13" name="Imagen 12"/>
          <p:cNvPicPr>
            <a:picLocks noChangeAspect="1"/>
          </p:cNvPicPr>
          <p:nvPr userDrawn="1"/>
        </p:nvPicPr>
        <p:blipFill>
          <a:blip r:embed="rId3"/>
          <a:stretch>
            <a:fillRect/>
          </a:stretch>
        </p:blipFill>
        <p:spPr>
          <a:xfrm>
            <a:off x="308610" y="4781550"/>
            <a:ext cx="1071880" cy="714375"/>
          </a:xfrm>
          <a:prstGeom prst="rect">
            <a:avLst/>
          </a:prstGeom>
        </p:spPr>
      </p:pic>
      <p:sp>
        <p:nvSpPr>
          <p:cNvPr id="4" name="CuadroTexto 4"/>
          <p:cNvSpPr txBox="1"/>
          <p:nvPr userDrawn="1"/>
        </p:nvSpPr>
        <p:spPr>
          <a:xfrm>
            <a:off x="1527810" y="4731385"/>
            <a:ext cx="3027680" cy="829945"/>
          </a:xfrm>
          <a:prstGeom prst="rect">
            <a:avLst/>
          </a:prstGeom>
          <a:noFill/>
        </p:spPr>
        <p:txBody>
          <a:bodyPr wrap="square" rtlCol="0">
            <a:spAutoFit/>
          </a:bodyPr>
          <a:lstStyle/>
          <a:p>
            <a:r>
              <a:rPr lang="en-US" sz="800" kern="1200" smtClean="0">
                <a:solidFill>
                  <a:schemeClr val="tx1"/>
                </a:solidFill>
                <a:effectLst/>
                <a:latin typeface="Aller" panose="02000503030000020004" charset="0"/>
                <a:ea typeface="Quicksand" charset="0"/>
                <a:cs typeface="Aller" panose="02000503030000020004" charset="0"/>
              </a:rPr>
              <a:t>Funded by the European Union. Views and opinions expressed are however those of the author(s) only and do not necessarily reflect those of the European</a:t>
            </a:r>
            <a:endParaRPr lang="en-US" sz="800" kern="1200" smtClean="0">
              <a:solidFill>
                <a:schemeClr val="tx1"/>
              </a:solidFill>
              <a:effectLst/>
              <a:latin typeface="Aller" panose="02000503030000020004" charset="0"/>
              <a:ea typeface="Quicksand" charset="0"/>
              <a:cs typeface="Aller" panose="02000503030000020004" charset="0"/>
            </a:endParaRPr>
          </a:p>
          <a:p>
            <a:r>
              <a:rPr lang="en-US" sz="800" kern="1200" smtClean="0">
                <a:solidFill>
                  <a:schemeClr val="tx1"/>
                </a:solidFill>
                <a:effectLst/>
                <a:latin typeface="Aller" panose="02000503030000020004" charset="0"/>
                <a:ea typeface="Quicksand" charset="0"/>
                <a:cs typeface="Aller" panose="02000503030000020004" charset="0"/>
              </a:rPr>
              <a:t>Union or CINEA. Neither the European Union nor the granting authority can be held responsible for them. N° CONTRACT 101103667.</a:t>
            </a:r>
            <a:endParaRPr lang="en-US" sz="800" kern="1200" smtClean="0">
              <a:solidFill>
                <a:schemeClr val="tx1"/>
              </a:solidFill>
              <a:effectLst/>
              <a:latin typeface="Aller" panose="02000503030000020004" charset="0"/>
              <a:ea typeface="Quicksand" charset="0"/>
              <a:cs typeface="Aller" panose="02000503030000020004" charset="0"/>
            </a:endParaRPr>
          </a:p>
        </p:txBody>
      </p:sp>
      <p:pic>
        <p:nvPicPr>
          <p:cNvPr id="6" name="Imagen 5" descr="Recurso 6@2x-8"/>
          <p:cNvPicPr>
            <a:picLocks noChangeAspect="1"/>
          </p:cNvPicPr>
          <p:nvPr userDrawn="1"/>
        </p:nvPicPr>
        <p:blipFill>
          <a:blip r:embed="rId4"/>
          <a:stretch>
            <a:fillRect/>
          </a:stretch>
        </p:blipFill>
        <p:spPr>
          <a:xfrm>
            <a:off x="5970270" y="291465"/>
            <a:ext cx="2754630" cy="4439920"/>
          </a:xfrm>
          <a:prstGeom prst="rect">
            <a:avLst/>
          </a:prstGeom>
        </p:spPr>
      </p:pic>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wo column text">
    <p:spTree>
      <p:nvGrpSpPr>
        <p:cNvPr id="1" name=""/>
        <p:cNvGrpSpPr/>
        <p:nvPr/>
      </p:nvGrpSpPr>
      <p:grpSpPr>
        <a:xfrm>
          <a:off x="0" y="0"/>
          <a:ext cx="0" cy="0"/>
        </a:xfrm>
      </p:grpSpPr>
      <p:sp>
        <p:nvSpPr>
          <p:cNvPr id="12" name="Marcador de título 1"/>
          <p:cNvSpPr>
            <a:spLocks noGrp="1"/>
          </p:cNvSpPr>
          <p:nvPr>
            <p:ph type="title" hasCustomPrompt="1"/>
          </p:nvPr>
        </p:nvSpPr>
        <p:spPr>
          <a:xfrm>
            <a:off x="457200" y="228866"/>
            <a:ext cx="4113650" cy="952500"/>
          </a:xfrm>
          <a:prstGeom prst="rect">
            <a:avLst/>
          </a:prstGeom>
        </p:spPr>
        <p:txBody>
          <a:bodyPr vert="horz" lIns="91440" tIns="45720" rIns="91440" bIns="45720" rtlCol="0" anchor="ctr">
            <a:normAutofit/>
          </a:bodyPr>
          <a:lstStyle>
            <a:lvl1pPr>
              <a:defRPr>
                <a:solidFill>
                  <a:srgbClr val="1239DD"/>
                </a:solidFill>
                <a:latin typeface="Fira Sans Regular" panose="020b0903050000020004" charset="0"/>
                <a:ea typeface="Miriam Libre" panose="00000500000000000000" charset="0"/>
                <a:cs typeface="Fira Sans Regular" panose="020b0903050000020004" charset="0"/>
              </a:defRPr>
            </a:lvl1pPr>
          </a:lstStyle>
          <a:p>
            <a:r>
              <a:rPr lang="es-ES_tradnl" smtClean="0"/>
              <a:t>Clic para editar título</a:t>
            </a:r>
            <a:endParaRPr lang="es-ES"/>
          </a:p>
        </p:txBody>
      </p:sp>
      <p:sp>
        <p:nvSpPr>
          <p:cNvPr id="6" name="Marcador de texto 8"/>
          <p:cNvSpPr>
            <a:spLocks noGrp="1"/>
          </p:cNvSpPr>
          <p:nvPr>
            <p:ph type="body" sz="quarter" idx="11" hasCustomPrompt="1"/>
          </p:nvPr>
        </p:nvSpPr>
        <p:spPr>
          <a:xfrm>
            <a:off x="457201" y="1349967"/>
            <a:ext cx="3923453" cy="3656411"/>
          </a:xfrm>
        </p:spPr>
        <p:txBody>
          <a:bodyPr/>
          <a:lstStyle>
            <a:lvl1pPr>
              <a:defRPr>
                <a:latin typeface="Quicksand" charset="0"/>
                <a:ea typeface="Quicksand" charset="0"/>
                <a:cs typeface="Quicksand" charset="0"/>
              </a:defRPr>
            </a:lvl1pPr>
            <a:lvl2pPr>
              <a:defRPr>
                <a:latin typeface="Quicksand" charset="0"/>
                <a:ea typeface="Quicksand" charset="0"/>
                <a:cs typeface="Quicksand" charset="0"/>
              </a:defRPr>
            </a:lvl2pPr>
            <a:lvl3pPr>
              <a:defRPr>
                <a:latin typeface="Quicksand" charset="0"/>
                <a:ea typeface="Quicksand" charset="0"/>
                <a:cs typeface="Quicksand" charset="0"/>
              </a:defRPr>
            </a:lvl3pPr>
            <a:lvl4pPr>
              <a:defRPr>
                <a:latin typeface="Quicksand" charset="0"/>
                <a:ea typeface="Quicksand" charset="0"/>
                <a:cs typeface="Quicksand" charset="0"/>
              </a:defRPr>
            </a:lvl4pPr>
            <a:lvl5pPr>
              <a:defRPr>
                <a:latin typeface="Quicksand" charset="0"/>
                <a:ea typeface="Quicksand" charset="0"/>
                <a:cs typeface="Quicksand" charset="0"/>
              </a:defRPr>
            </a:lvl5pPr>
          </a:lstStyle>
          <a:p>
            <a:pPr lvl="0"/>
            <a:r>
              <a:rPr lang="es-ES_tradnl" smtClean="0"/>
              <a:t>Haga clic para modificar el estilo de texto del patrón</a:t>
            </a:r>
            <a:endParaRPr lang="es-ES_tradnl" smtClean="0"/>
          </a:p>
          <a:p>
            <a:pPr lvl="1"/>
            <a:r>
              <a:rPr lang="es-ES_tradnl" smtClean="0"/>
              <a:t>Segundo nivel</a:t>
            </a:r>
            <a:endParaRPr lang="es-ES_tradnl" smtClean="0"/>
          </a:p>
          <a:p>
            <a:pPr lvl="2"/>
            <a:r>
              <a:rPr lang="es-ES_tradnl" smtClean="0"/>
              <a:t>Tercer nivel</a:t>
            </a:r>
            <a:endParaRPr lang="es-ES_tradnl" smtClean="0"/>
          </a:p>
          <a:p>
            <a:pPr lvl="3"/>
            <a:r>
              <a:rPr lang="es-ES_tradnl" smtClean="0"/>
              <a:t>Cuarto nivel</a:t>
            </a:r>
            <a:endParaRPr lang="es-ES_tradnl" smtClean="0"/>
          </a:p>
          <a:p>
            <a:pPr lvl="4"/>
            <a:r>
              <a:rPr lang="es-ES_tradnl" smtClean="0"/>
              <a:t>Quinto nivel</a:t>
            </a:r>
            <a:endParaRPr lang="es-ES"/>
          </a:p>
        </p:txBody>
      </p:sp>
      <p:sp>
        <p:nvSpPr>
          <p:cNvPr id="8" name="Marcador de texto 8"/>
          <p:cNvSpPr>
            <a:spLocks noGrp="1"/>
          </p:cNvSpPr>
          <p:nvPr>
            <p:ph type="body" sz="quarter" idx="12" hasCustomPrompt="1"/>
          </p:nvPr>
        </p:nvSpPr>
        <p:spPr>
          <a:xfrm>
            <a:off x="4856260" y="1349967"/>
            <a:ext cx="3923453" cy="3656411"/>
          </a:xfrm>
        </p:spPr>
        <p:txBody>
          <a:bodyPr/>
          <a:lstStyle>
            <a:lvl1pPr>
              <a:defRPr>
                <a:latin typeface="Quicksand" charset="0"/>
                <a:ea typeface="Quicksand" charset="0"/>
                <a:cs typeface="Quicksand" charset="0"/>
              </a:defRPr>
            </a:lvl1pPr>
            <a:lvl2pPr>
              <a:defRPr>
                <a:latin typeface="Quicksand" charset="0"/>
                <a:ea typeface="Quicksand" charset="0"/>
                <a:cs typeface="Quicksand" charset="0"/>
              </a:defRPr>
            </a:lvl2pPr>
            <a:lvl3pPr>
              <a:defRPr>
                <a:latin typeface="Quicksand" charset="0"/>
                <a:ea typeface="Quicksand" charset="0"/>
                <a:cs typeface="Quicksand" charset="0"/>
              </a:defRPr>
            </a:lvl3pPr>
            <a:lvl4pPr>
              <a:defRPr>
                <a:latin typeface="Quicksand" charset="0"/>
                <a:ea typeface="Quicksand" charset="0"/>
                <a:cs typeface="Quicksand" charset="0"/>
              </a:defRPr>
            </a:lvl4pPr>
            <a:lvl5pPr>
              <a:defRPr>
                <a:latin typeface="Quicksand" charset="0"/>
                <a:ea typeface="Quicksand" charset="0"/>
                <a:cs typeface="Quicksand" charset="0"/>
              </a:defRPr>
            </a:lvl5pPr>
          </a:lstStyle>
          <a:p>
            <a:pPr lvl="0"/>
            <a:r>
              <a:rPr lang="es-ES_tradnl" smtClean="0"/>
              <a:t>Haga clic para modificar el estilo de texto del patrón</a:t>
            </a:r>
            <a:endParaRPr lang="es-ES_tradnl" smtClean="0"/>
          </a:p>
          <a:p>
            <a:pPr lvl="1"/>
            <a:r>
              <a:rPr lang="es-ES_tradnl" smtClean="0"/>
              <a:t>Segundo nivel</a:t>
            </a:r>
            <a:endParaRPr lang="es-ES_tradnl" smtClean="0"/>
          </a:p>
          <a:p>
            <a:pPr lvl="2"/>
            <a:r>
              <a:rPr lang="es-ES_tradnl" smtClean="0"/>
              <a:t>Tercer nivel</a:t>
            </a:r>
            <a:endParaRPr lang="es-ES_tradnl" smtClean="0"/>
          </a:p>
          <a:p>
            <a:pPr lvl="3"/>
            <a:r>
              <a:rPr lang="es-ES_tradnl" smtClean="0"/>
              <a:t>Cuarto nivel</a:t>
            </a:r>
            <a:endParaRPr lang="es-ES_tradnl" smtClean="0"/>
          </a:p>
          <a:p>
            <a:pPr lvl="4"/>
            <a:r>
              <a:rPr lang="es-ES_tradnl" smtClean="0"/>
              <a:t>Quinto nivel</a:t>
            </a:r>
            <a:endParaRPr lang="es-ES"/>
          </a:p>
        </p:txBody>
      </p:sp>
      <p:sp>
        <p:nvSpPr>
          <p:cNvPr id="13" name="CuadroTexto 12"/>
          <p:cNvSpPr txBox="1"/>
          <p:nvPr userDrawn="1"/>
        </p:nvSpPr>
        <p:spPr>
          <a:xfrm>
            <a:off x="469900" y="5309268"/>
            <a:ext cx="387350" cy="215444"/>
          </a:xfrm>
          <a:prstGeom prst="rect">
            <a:avLst/>
          </a:prstGeom>
          <a:noFill/>
        </p:spPr>
        <p:txBody>
          <a:bodyPr wrap="square" rtlCol="0">
            <a:spAutoFit/>
          </a:bodyPr>
          <a:lstStyle/>
          <a:p>
            <a:fld id="{6DB5EEC6-82F6-B24C-8CA4-918437EADA3F}" type="slidenum">
              <a:rPr lang="es-ES_tradnl" sz="800" b="0" i="0" smtClean="0">
                <a:solidFill>
                  <a:schemeClr val="tx1"/>
                </a:solidFill>
                <a:latin typeface="Quicksand" charset="0"/>
                <a:ea typeface="Quicksand" charset="0"/>
                <a:cs typeface="Quicksand" charset="0"/>
              </a:rPr>
              <a:t/>
            </a:fld>
            <a:endParaRPr lang="es-ES_tradnl" sz="800" b="0" i="0">
              <a:solidFill>
                <a:schemeClr val="tx1"/>
              </a:solidFill>
              <a:latin typeface="Quicksand" charset="0"/>
              <a:ea typeface="Quicksand" charset="0"/>
              <a:cs typeface="Quicksand" charset="0"/>
            </a:endParaRPr>
          </a:p>
        </p:txBody>
      </p:sp>
      <p:cxnSp>
        <p:nvCxnSpPr>
          <p:cNvPr id="14" name="Conector recto 13"/>
          <p:cNvCxnSpPr/>
          <p:nvPr userDrawn="1"/>
        </p:nvCxnSpPr>
        <p:spPr>
          <a:xfrm>
            <a:off x="565150" y="5296568"/>
            <a:ext cx="387350" cy="0"/>
          </a:xfrm>
          <a:prstGeom prst="line">
            <a:avLst/>
          </a:prstGeom>
          <a:ln w="9525">
            <a:solidFill>
              <a:srgbClr val="607687"/>
            </a:solidFill>
          </a:ln>
          <a:effectLst/>
        </p:spPr>
        <p:style>
          <a:lnRef idx="2">
            <a:schemeClr val="accent1"/>
          </a:lnRef>
          <a:fillRef idx="0">
            <a:schemeClr val="accent1"/>
          </a:fillRef>
          <a:effectRef idx="1">
            <a:schemeClr val="accent1"/>
          </a:effectRef>
          <a:fontRef idx="minor">
            <a:schemeClr val="tx1"/>
          </a:fontRef>
        </p:style>
      </p:cxnSp>
      <p:grpSp>
        <p:nvGrpSpPr>
          <p:cNvPr id="20" name="Agrupar 19"/>
          <p:cNvGrpSpPr/>
          <p:nvPr userDrawn="1"/>
        </p:nvGrpSpPr>
        <p:grpSpPr>
          <a:xfrm>
            <a:off x="6497053" y="5259278"/>
            <a:ext cx="723878" cy="282489"/>
            <a:chOff x="6280150" y="5168900"/>
            <a:chExt cx="1041400" cy="406400"/>
          </a:xfrm>
        </p:grpSpPr>
        <p:sp>
          <p:nvSpPr>
            <p:cNvPr id="21" name="Rectángulo redondeado 20"/>
            <p:cNvSpPr/>
            <p:nvPr userDrawn="1"/>
          </p:nvSpPr>
          <p:spPr>
            <a:xfrm>
              <a:off x="6280150" y="5168900"/>
              <a:ext cx="1041400" cy="406400"/>
            </a:xfrm>
            <a:prstGeom prst="roundRect">
              <a:avLst/>
            </a:prstGeom>
            <a:noFill/>
            <a:ln w="19050" cmpd="sng">
              <a:solidFill>
                <a:srgbClr val="7F7F7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chemeClr val="tx1"/>
                  </a:solidFill>
                  <a:prstDash val="dash"/>
                </a:ln>
              </a:endParaRPr>
            </a:p>
          </p:txBody>
        </p:sp>
        <p:sp>
          <p:nvSpPr>
            <p:cNvPr id="22" name="CuadroTexto 21"/>
            <p:cNvSpPr txBox="1"/>
            <p:nvPr userDrawn="1"/>
          </p:nvSpPr>
          <p:spPr>
            <a:xfrm>
              <a:off x="6280150" y="5252709"/>
              <a:ext cx="1041400" cy="265668"/>
            </a:xfrm>
            <a:prstGeom prst="rect">
              <a:avLst/>
            </a:prstGeom>
            <a:noFill/>
          </p:spPr>
          <p:txBody>
            <a:bodyPr wrap="square" rtlCol="0">
              <a:spAutoFit/>
            </a:bodyPr>
            <a:lstStyle/>
            <a:p>
              <a:pPr algn="ctr"/>
              <a:r>
                <a:rPr lang="es-ES" sz="600" i="1" smtClean="0">
                  <a:solidFill>
                    <a:schemeClr val="tx1">
                      <a:lumMod val="50000"/>
                      <a:lumOff val="50000"/>
                    </a:schemeClr>
                  </a:solidFill>
                  <a:latin typeface="Roboto Bold" panose="02000000000000000000"/>
                  <a:cs typeface="Roboto Bold" panose="02000000000000000000"/>
                </a:rPr>
                <a:t>Logo</a:t>
              </a:r>
              <a:endParaRPr lang="es-ES" sz="600" i="1">
                <a:solidFill>
                  <a:schemeClr val="tx1">
                    <a:lumMod val="50000"/>
                    <a:lumOff val="50000"/>
                  </a:schemeClr>
                </a:solidFill>
                <a:latin typeface="Roboto Bold" panose="02000000000000000000"/>
                <a:cs typeface="Roboto Bold" panose="02000000000000000000"/>
              </a:endParaRPr>
            </a:p>
          </p:txBody>
        </p:sp>
      </p:grpSp>
      <p:cxnSp>
        <p:nvCxnSpPr>
          <p:cNvPr id="4" name="Conector recto 3"/>
          <p:cNvCxnSpPr/>
          <p:nvPr userDrawn="1"/>
        </p:nvCxnSpPr>
        <p:spPr>
          <a:xfrm flipH="1">
            <a:off x="7437120" y="5198745"/>
            <a:ext cx="0" cy="377825"/>
          </a:xfrm>
          <a:prstGeom prst="line">
            <a:avLst/>
          </a:prstGeom>
          <a:ln>
            <a:solidFill>
              <a:srgbClr val="020048"/>
            </a:solidFill>
          </a:ln>
        </p:spPr>
        <p:style>
          <a:lnRef idx="1">
            <a:schemeClr val="accent6"/>
          </a:lnRef>
          <a:fillRef idx="0">
            <a:schemeClr val="accent6"/>
          </a:fillRef>
          <a:effectRef idx="0">
            <a:schemeClr val="accent6"/>
          </a:effectRef>
          <a:fontRef idx="minor">
            <a:schemeClr val="tx1"/>
          </a:fontRef>
        </p:style>
      </p:cxnSp>
      <p:pic>
        <p:nvPicPr>
          <p:cNvPr id="3" name="Imagen 2" descr="/Users/mikelcurielm/Downloads/2x/logo@2x-8.pnglogo@2x-8"/>
          <p:cNvPicPr>
            <a:picLocks noChangeAspect="1"/>
          </p:cNvPicPr>
          <p:nvPr userDrawn="1"/>
        </p:nvPicPr>
        <p:blipFill>
          <a:blip r:embed="rId1"/>
          <a:stretch>
            <a:fillRect/>
          </a:stretch>
        </p:blipFill>
        <p:spPr>
          <a:xfrm>
            <a:off x="7664450" y="5180965"/>
            <a:ext cx="1186180" cy="377190"/>
          </a:xfrm>
          <a:prstGeom prst="rect">
            <a:avLst/>
          </a:prstGeom>
        </p:spPr>
      </p:pic>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ingle sentence or conclusion">
    <p:bg>
      <p:bgPr>
        <a:solidFill>
          <a:schemeClr val="bg1"/>
        </a:solidFill>
        <a:effectLst/>
      </p:bgPr>
    </p:bg>
    <p:spTree>
      <p:nvGrpSpPr>
        <p:cNvPr id="1" name=""/>
        <p:cNvGrpSpPr/>
        <p:nvPr/>
      </p:nvGrpSpPr>
      <p:grpSpPr>
        <a:xfrm>
          <a:off x="0" y="0"/>
          <a:ext cx="0" cy="0"/>
        </a:xfrm>
      </p:grpSpPr>
      <p:sp>
        <p:nvSpPr>
          <p:cNvPr id="12" name="Marcador de título 1"/>
          <p:cNvSpPr>
            <a:spLocks noGrp="1"/>
          </p:cNvSpPr>
          <p:nvPr>
            <p:ph type="title" hasCustomPrompt="1"/>
          </p:nvPr>
        </p:nvSpPr>
        <p:spPr>
          <a:xfrm>
            <a:off x="457200" y="1183769"/>
            <a:ext cx="3803650" cy="3352698"/>
          </a:xfrm>
          <a:prstGeom prst="rect">
            <a:avLst/>
          </a:prstGeom>
        </p:spPr>
        <p:txBody>
          <a:bodyPr vert="horz" lIns="91440" tIns="45720" rIns="91440" bIns="45720" rtlCol="0" anchor="ctr">
            <a:normAutofit/>
          </a:bodyPr>
          <a:lstStyle>
            <a:lvl1pPr>
              <a:defRPr>
                <a:solidFill>
                  <a:srgbClr val="1239DD"/>
                </a:solidFill>
                <a:latin typeface="Fira Sans Regular" panose="020b0903050000020004" charset="0"/>
                <a:ea typeface="Miriam Libre" panose="00000500000000000000" charset="0"/>
                <a:cs typeface="Fira Sans Regular" panose="020b0903050000020004" charset="0"/>
              </a:defRPr>
            </a:lvl1pPr>
          </a:lstStyle>
          <a:p>
            <a:r>
              <a:rPr lang="es-ES_tradnl" smtClean="0"/>
              <a:t>Clic para editar párrafo</a:t>
            </a:r>
            <a:endParaRPr lang="es-ES"/>
          </a:p>
        </p:txBody>
      </p:sp>
      <p:grpSp>
        <p:nvGrpSpPr>
          <p:cNvPr id="3" name="Agrupar 2"/>
          <p:cNvGrpSpPr/>
          <p:nvPr userDrawn="1"/>
        </p:nvGrpSpPr>
        <p:grpSpPr>
          <a:xfrm>
            <a:off x="6497053" y="5259278"/>
            <a:ext cx="723878" cy="282489"/>
            <a:chOff x="6280150" y="5168900"/>
            <a:chExt cx="1041400" cy="406400"/>
          </a:xfrm>
        </p:grpSpPr>
        <p:sp>
          <p:nvSpPr>
            <p:cNvPr id="4" name="Rectángulo redondeado 3"/>
            <p:cNvSpPr/>
            <p:nvPr userDrawn="1"/>
          </p:nvSpPr>
          <p:spPr>
            <a:xfrm>
              <a:off x="6280150" y="5168900"/>
              <a:ext cx="1041400" cy="406400"/>
            </a:xfrm>
            <a:prstGeom prst="roundRect">
              <a:avLst/>
            </a:prstGeom>
            <a:noFill/>
            <a:ln w="19050" cmpd="sng">
              <a:solidFill>
                <a:srgbClr val="7F7F7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chemeClr val="tx1"/>
                  </a:solidFill>
                  <a:prstDash val="dash"/>
                </a:ln>
              </a:endParaRPr>
            </a:p>
          </p:txBody>
        </p:sp>
        <p:sp>
          <p:nvSpPr>
            <p:cNvPr id="5" name="CuadroTexto 4"/>
            <p:cNvSpPr txBox="1"/>
            <p:nvPr userDrawn="1"/>
          </p:nvSpPr>
          <p:spPr>
            <a:xfrm>
              <a:off x="6280150" y="5252709"/>
              <a:ext cx="1041400" cy="265668"/>
            </a:xfrm>
            <a:prstGeom prst="rect">
              <a:avLst/>
            </a:prstGeom>
            <a:noFill/>
          </p:spPr>
          <p:txBody>
            <a:bodyPr wrap="square" rtlCol="0">
              <a:spAutoFit/>
            </a:bodyPr>
            <a:lstStyle/>
            <a:p>
              <a:pPr algn="ctr"/>
              <a:r>
                <a:rPr lang="es-ES" sz="600" i="1" smtClean="0">
                  <a:solidFill>
                    <a:schemeClr val="tx1">
                      <a:lumMod val="50000"/>
                      <a:lumOff val="50000"/>
                    </a:schemeClr>
                  </a:solidFill>
                  <a:latin typeface="Roboto Bold" panose="02000000000000000000"/>
                  <a:cs typeface="Roboto Bold" panose="02000000000000000000"/>
                </a:rPr>
                <a:t>Logo</a:t>
              </a:r>
              <a:endParaRPr lang="es-ES" sz="600" i="1">
                <a:solidFill>
                  <a:schemeClr val="tx1">
                    <a:lumMod val="50000"/>
                    <a:lumOff val="50000"/>
                  </a:schemeClr>
                </a:solidFill>
                <a:latin typeface="Roboto Bold" panose="02000000000000000000"/>
                <a:cs typeface="Roboto Bold" panose="02000000000000000000"/>
              </a:endParaRPr>
            </a:p>
          </p:txBody>
        </p:sp>
      </p:grpSp>
      <p:cxnSp>
        <p:nvCxnSpPr>
          <p:cNvPr id="2" name="Conector recto 1"/>
          <p:cNvCxnSpPr/>
          <p:nvPr userDrawn="1"/>
        </p:nvCxnSpPr>
        <p:spPr>
          <a:xfrm flipH="1">
            <a:off x="7437120" y="5198745"/>
            <a:ext cx="0" cy="377825"/>
          </a:xfrm>
          <a:prstGeom prst="line">
            <a:avLst/>
          </a:prstGeom>
          <a:ln>
            <a:solidFill>
              <a:srgbClr val="020048"/>
            </a:solidFill>
          </a:ln>
        </p:spPr>
        <p:style>
          <a:lnRef idx="1">
            <a:schemeClr val="accent6"/>
          </a:lnRef>
          <a:fillRef idx="0">
            <a:schemeClr val="accent6"/>
          </a:fillRef>
          <a:effectRef idx="0">
            <a:schemeClr val="accent6"/>
          </a:effectRef>
          <a:fontRef idx="minor">
            <a:schemeClr val="tx1"/>
          </a:fontRef>
        </p:style>
      </p:cxnSp>
      <p:pic>
        <p:nvPicPr>
          <p:cNvPr id="7" name="Imagen 6" descr="/Users/mikelcurielm/Downloads/2x/logo@2x-8.pnglogo@2x-8"/>
          <p:cNvPicPr>
            <a:picLocks noChangeAspect="1"/>
          </p:cNvPicPr>
          <p:nvPr userDrawn="1"/>
        </p:nvPicPr>
        <p:blipFill>
          <a:blip r:embed="rId1"/>
          <a:stretch>
            <a:fillRect/>
          </a:stretch>
        </p:blipFill>
        <p:spPr>
          <a:xfrm>
            <a:off x="7664450" y="5180965"/>
            <a:ext cx="1186180" cy="377190"/>
          </a:xfrm>
          <a:prstGeom prst="rect">
            <a:avLst/>
          </a:prstGeom>
        </p:spPr>
      </p:pic>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One column text + image right">
    <p:spTree>
      <p:nvGrpSpPr>
        <p:cNvPr id="1" name=""/>
        <p:cNvGrpSpPr/>
        <p:nvPr/>
      </p:nvGrpSpPr>
      <p:grpSpPr>
        <a:xfrm>
          <a:off x="0" y="0"/>
          <a:ext cx="0" cy="0"/>
        </a:xfrm>
      </p:grpSpPr>
      <p:sp>
        <p:nvSpPr>
          <p:cNvPr id="10" name="Marcador de posición de imagen 8"/>
          <p:cNvSpPr>
            <a:spLocks noGrp="1"/>
          </p:cNvSpPr>
          <p:nvPr>
            <p:ph type="pic" sz="quarter" idx="10"/>
          </p:nvPr>
        </p:nvSpPr>
        <p:spPr>
          <a:xfrm>
            <a:off x="4570851" y="0"/>
            <a:ext cx="4573151" cy="5715000"/>
          </a:xfrm>
        </p:spPr>
        <p:txBody>
          <a:bodyPr/>
          <a:lstStyle/>
          <a:p>
            <a:endParaRPr lang="es-ES"/>
          </a:p>
        </p:txBody>
      </p:sp>
      <p:sp>
        <p:nvSpPr>
          <p:cNvPr id="11" name="Marcador de texto 8"/>
          <p:cNvSpPr>
            <a:spLocks noGrp="1"/>
          </p:cNvSpPr>
          <p:nvPr>
            <p:ph type="body" sz="quarter" idx="11" hasCustomPrompt="1"/>
          </p:nvPr>
        </p:nvSpPr>
        <p:spPr>
          <a:xfrm>
            <a:off x="457201" y="1349967"/>
            <a:ext cx="3923453" cy="3656411"/>
          </a:xfrm>
        </p:spPr>
        <p:txBody>
          <a:bodyPr/>
          <a:lstStyle/>
          <a:p>
            <a:pPr lvl="0"/>
            <a:r>
              <a:rPr lang="es-ES_tradnl" smtClean="0"/>
              <a:t>Haga clic para modificar el estilo de texto del patrón</a:t>
            </a:r>
            <a:endParaRPr lang="es-ES_tradnl" smtClean="0"/>
          </a:p>
          <a:p>
            <a:pPr lvl="1"/>
            <a:r>
              <a:rPr lang="es-ES_tradnl" smtClean="0"/>
              <a:t>Segundo nivel</a:t>
            </a:r>
            <a:endParaRPr lang="es-ES_tradnl" smtClean="0"/>
          </a:p>
          <a:p>
            <a:pPr lvl="2"/>
            <a:r>
              <a:rPr lang="es-ES_tradnl" smtClean="0"/>
              <a:t>Tercer nivel</a:t>
            </a:r>
            <a:endParaRPr lang="es-ES_tradnl" smtClean="0"/>
          </a:p>
          <a:p>
            <a:pPr lvl="3"/>
            <a:r>
              <a:rPr lang="es-ES_tradnl" smtClean="0"/>
              <a:t>Cuarto nivel</a:t>
            </a:r>
            <a:endParaRPr lang="es-ES_tradnl" smtClean="0"/>
          </a:p>
          <a:p>
            <a:pPr lvl="4"/>
            <a:r>
              <a:rPr lang="es-ES_tradnl" smtClean="0"/>
              <a:t>Quinto nivel</a:t>
            </a:r>
            <a:endParaRPr lang="es-ES"/>
          </a:p>
        </p:txBody>
      </p:sp>
      <p:sp>
        <p:nvSpPr>
          <p:cNvPr id="12" name="Marcador de título 1"/>
          <p:cNvSpPr>
            <a:spLocks noGrp="1"/>
          </p:cNvSpPr>
          <p:nvPr>
            <p:ph type="title" hasCustomPrompt="1"/>
          </p:nvPr>
        </p:nvSpPr>
        <p:spPr>
          <a:xfrm>
            <a:off x="457201" y="228866"/>
            <a:ext cx="3923453" cy="952500"/>
          </a:xfrm>
          <a:prstGeom prst="rect">
            <a:avLst/>
          </a:prstGeom>
        </p:spPr>
        <p:txBody>
          <a:bodyPr vert="horz" lIns="91440" tIns="45720" rIns="91440" bIns="45720" rtlCol="0" anchor="ctr">
            <a:normAutofit/>
          </a:bodyPr>
          <a:lstStyle>
            <a:lvl1pPr>
              <a:defRPr>
                <a:solidFill>
                  <a:srgbClr val="2FD980"/>
                </a:solidFill>
              </a:defRPr>
            </a:lvl1pPr>
          </a:lstStyle>
          <a:p>
            <a:r>
              <a:rPr lang="es-ES_tradnl" smtClean="0"/>
              <a:t>Clic para editar título</a:t>
            </a:r>
            <a:endParaRPr lang="es-ES"/>
          </a:p>
        </p:txBody>
      </p:sp>
      <p:sp>
        <p:nvSpPr>
          <p:cNvPr id="9" name="CuadroTexto 8"/>
          <p:cNvSpPr txBox="1"/>
          <p:nvPr userDrawn="1"/>
        </p:nvSpPr>
        <p:spPr>
          <a:xfrm>
            <a:off x="469900" y="5309268"/>
            <a:ext cx="387350" cy="215444"/>
          </a:xfrm>
          <a:prstGeom prst="rect">
            <a:avLst/>
          </a:prstGeom>
          <a:noFill/>
        </p:spPr>
        <p:txBody>
          <a:bodyPr wrap="square" rtlCol="0">
            <a:spAutoFit/>
          </a:bodyPr>
          <a:lstStyle/>
          <a:p>
            <a:fld id="{6DB5EEC6-82F6-B24C-8CA4-918437EADA3F}" type="slidenum">
              <a:rPr lang="es-ES_tradnl" sz="800" b="0" i="0" smtClean="0">
                <a:solidFill>
                  <a:schemeClr val="tx1"/>
                </a:solidFill>
                <a:latin typeface="Quicksand" charset="0"/>
                <a:ea typeface="Quicksand" charset="0"/>
                <a:cs typeface="Quicksand" charset="0"/>
              </a:rPr>
              <a:t/>
            </a:fld>
            <a:endParaRPr lang="es-ES_tradnl" sz="800" b="0" i="0">
              <a:solidFill>
                <a:schemeClr val="tx1"/>
              </a:solidFill>
              <a:latin typeface="Quicksand" charset="0"/>
              <a:ea typeface="Quicksand" charset="0"/>
              <a:cs typeface="Quicksand" charset="0"/>
            </a:endParaRPr>
          </a:p>
        </p:txBody>
      </p:sp>
      <p:cxnSp>
        <p:nvCxnSpPr>
          <p:cNvPr id="13" name="Conector recto 12"/>
          <p:cNvCxnSpPr/>
          <p:nvPr userDrawn="1"/>
        </p:nvCxnSpPr>
        <p:spPr>
          <a:xfrm>
            <a:off x="565150" y="5296568"/>
            <a:ext cx="387350" cy="0"/>
          </a:xfrm>
          <a:prstGeom prst="line">
            <a:avLst/>
          </a:prstGeom>
          <a:ln w="9525">
            <a:solidFill>
              <a:srgbClr val="4AF8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One column text + image left">
    <p:spTree>
      <p:nvGrpSpPr>
        <p:cNvPr id="1" name=""/>
        <p:cNvGrpSpPr/>
        <p:nvPr/>
      </p:nvGrpSpPr>
      <p:grpSpPr>
        <a:xfrm>
          <a:off x="0" y="0"/>
          <a:ext cx="0" cy="0"/>
        </a:xfrm>
      </p:grpSpPr>
      <p:sp>
        <p:nvSpPr>
          <p:cNvPr id="10" name="Marcador de posición de imagen 8"/>
          <p:cNvSpPr>
            <a:spLocks noGrp="1"/>
          </p:cNvSpPr>
          <p:nvPr>
            <p:ph type="pic" sz="quarter" idx="10"/>
          </p:nvPr>
        </p:nvSpPr>
        <p:spPr>
          <a:xfrm>
            <a:off x="0" y="0"/>
            <a:ext cx="4573151" cy="5715000"/>
          </a:xfrm>
        </p:spPr>
        <p:txBody>
          <a:bodyPr/>
          <a:lstStyle/>
          <a:p>
            <a:endParaRPr lang="es-ES"/>
          </a:p>
        </p:txBody>
      </p:sp>
      <p:sp>
        <p:nvSpPr>
          <p:cNvPr id="11" name="Marcador de texto 8"/>
          <p:cNvSpPr>
            <a:spLocks noGrp="1"/>
          </p:cNvSpPr>
          <p:nvPr>
            <p:ph type="body" sz="quarter" idx="11" hasCustomPrompt="1"/>
          </p:nvPr>
        </p:nvSpPr>
        <p:spPr>
          <a:xfrm>
            <a:off x="4766554" y="1349967"/>
            <a:ext cx="3923453" cy="3656411"/>
          </a:xfrm>
        </p:spPr>
        <p:txBody>
          <a:bodyPr/>
          <a:lstStyle/>
          <a:p>
            <a:pPr lvl="0"/>
            <a:r>
              <a:rPr lang="es-ES_tradnl" smtClean="0"/>
              <a:t>Haga clic para modificar el estilo de texto del patrón</a:t>
            </a:r>
            <a:endParaRPr lang="es-ES_tradnl" smtClean="0"/>
          </a:p>
          <a:p>
            <a:pPr lvl="1"/>
            <a:r>
              <a:rPr lang="es-ES_tradnl" smtClean="0"/>
              <a:t>Segundo nivel</a:t>
            </a:r>
            <a:endParaRPr lang="es-ES_tradnl" smtClean="0"/>
          </a:p>
          <a:p>
            <a:pPr lvl="2"/>
            <a:r>
              <a:rPr lang="es-ES_tradnl" smtClean="0"/>
              <a:t>Tercer nivel</a:t>
            </a:r>
            <a:endParaRPr lang="es-ES_tradnl" smtClean="0"/>
          </a:p>
          <a:p>
            <a:pPr lvl="3"/>
            <a:r>
              <a:rPr lang="es-ES_tradnl" smtClean="0"/>
              <a:t>Cuarto nivel</a:t>
            </a:r>
            <a:endParaRPr lang="es-ES_tradnl" smtClean="0"/>
          </a:p>
          <a:p>
            <a:pPr lvl="4"/>
            <a:r>
              <a:rPr lang="es-ES_tradnl" smtClean="0"/>
              <a:t>Quinto nivel</a:t>
            </a:r>
            <a:endParaRPr lang="es-ES"/>
          </a:p>
        </p:txBody>
      </p:sp>
      <p:sp>
        <p:nvSpPr>
          <p:cNvPr id="12" name="Marcador de título 1"/>
          <p:cNvSpPr>
            <a:spLocks noGrp="1"/>
          </p:cNvSpPr>
          <p:nvPr>
            <p:ph type="title" hasCustomPrompt="1"/>
          </p:nvPr>
        </p:nvSpPr>
        <p:spPr>
          <a:xfrm>
            <a:off x="4766554" y="228866"/>
            <a:ext cx="3923453" cy="952500"/>
          </a:xfrm>
          <a:prstGeom prst="rect">
            <a:avLst/>
          </a:prstGeom>
        </p:spPr>
        <p:txBody>
          <a:bodyPr vert="horz" lIns="91440" tIns="45720" rIns="91440" bIns="45720" rtlCol="0" anchor="ctr">
            <a:normAutofit/>
          </a:bodyPr>
          <a:lstStyle>
            <a:lvl1pPr>
              <a:defRPr>
                <a:solidFill>
                  <a:srgbClr val="2FD980"/>
                </a:solidFill>
              </a:defRPr>
            </a:lvl1pPr>
          </a:lstStyle>
          <a:p>
            <a:r>
              <a:rPr lang="es-ES_tradnl" smtClean="0"/>
              <a:t>Clic para editar título</a:t>
            </a:r>
            <a:endParaRPr lang="es-ES"/>
          </a:p>
        </p:txBody>
      </p:sp>
      <p:sp>
        <p:nvSpPr>
          <p:cNvPr id="9" name="CuadroTexto 8"/>
          <p:cNvSpPr txBox="1"/>
          <p:nvPr userDrawn="1"/>
        </p:nvSpPr>
        <p:spPr>
          <a:xfrm>
            <a:off x="469900" y="5309268"/>
            <a:ext cx="387350" cy="215444"/>
          </a:xfrm>
          <a:prstGeom prst="rect">
            <a:avLst/>
          </a:prstGeom>
          <a:noFill/>
        </p:spPr>
        <p:txBody>
          <a:bodyPr wrap="square" rtlCol="0">
            <a:spAutoFit/>
          </a:bodyPr>
          <a:lstStyle/>
          <a:p>
            <a:fld id="{6DB5EEC6-82F6-B24C-8CA4-918437EADA3F}" type="slidenum">
              <a:rPr lang="es-ES_tradnl" sz="800" b="0" i="0" smtClean="0">
                <a:solidFill>
                  <a:schemeClr val="tx1"/>
                </a:solidFill>
                <a:latin typeface="Quicksand" charset="0"/>
                <a:ea typeface="Quicksand" charset="0"/>
                <a:cs typeface="Quicksand" charset="0"/>
              </a:rPr>
              <a:t/>
            </a:fld>
            <a:endParaRPr lang="es-ES_tradnl" sz="800" b="0" i="0">
              <a:solidFill>
                <a:schemeClr val="tx1"/>
              </a:solidFill>
              <a:latin typeface="Quicksand" charset="0"/>
              <a:ea typeface="Quicksand" charset="0"/>
              <a:cs typeface="Quicksand" charset="0"/>
            </a:endParaRPr>
          </a:p>
        </p:txBody>
      </p:sp>
      <p:cxnSp>
        <p:nvCxnSpPr>
          <p:cNvPr id="13" name="Conector recto 12"/>
          <p:cNvCxnSpPr/>
          <p:nvPr userDrawn="1"/>
        </p:nvCxnSpPr>
        <p:spPr>
          <a:xfrm>
            <a:off x="565150" y="5296568"/>
            <a:ext cx="387350" cy="0"/>
          </a:xfrm>
          <a:prstGeom prst="line">
            <a:avLst/>
          </a:prstGeom>
          <a:ln w="9525">
            <a:solidFill>
              <a:srgbClr val="4AF8FF"/>
            </a:solidFill>
          </a:ln>
          <a:effectLst/>
        </p:spPr>
        <p:style>
          <a:lnRef idx="2">
            <a:schemeClr val="accent1"/>
          </a:lnRef>
          <a:fillRef idx="0">
            <a:schemeClr val="accent1"/>
          </a:fillRef>
          <a:effectRef idx="1">
            <a:schemeClr val="accent1"/>
          </a:effectRef>
          <a:fontRef idx="minor">
            <a:schemeClr val="tx1"/>
          </a:fontRef>
        </p:style>
      </p:cxnSp>
      <p:grpSp>
        <p:nvGrpSpPr>
          <p:cNvPr id="7" name="Agrupar 6"/>
          <p:cNvGrpSpPr/>
          <p:nvPr userDrawn="1"/>
        </p:nvGrpSpPr>
        <p:grpSpPr>
          <a:xfrm>
            <a:off x="6497053" y="5259278"/>
            <a:ext cx="723878" cy="282489"/>
            <a:chOff x="6280150" y="5168900"/>
            <a:chExt cx="1041400" cy="406400"/>
          </a:xfrm>
        </p:grpSpPr>
        <p:sp>
          <p:nvSpPr>
            <p:cNvPr id="8" name="Rectángulo redondeado 7"/>
            <p:cNvSpPr/>
            <p:nvPr userDrawn="1"/>
          </p:nvSpPr>
          <p:spPr>
            <a:xfrm>
              <a:off x="6280150" y="5168900"/>
              <a:ext cx="1041400" cy="406400"/>
            </a:xfrm>
            <a:prstGeom prst="roundRect">
              <a:avLst/>
            </a:prstGeom>
            <a:noFill/>
            <a:ln w="19050" cmpd="sng">
              <a:solidFill>
                <a:srgbClr val="7F7F7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chemeClr val="tx1"/>
                  </a:solidFill>
                  <a:prstDash val="dash"/>
                </a:ln>
              </a:endParaRPr>
            </a:p>
          </p:txBody>
        </p:sp>
        <p:sp>
          <p:nvSpPr>
            <p:cNvPr id="14" name="CuadroTexto 13"/>
            <p:cNvSpPr txBox="1"/>
            <p:nvPr userDrawn="1"/>
          </p:nvSpPr>
          <p:spPr>
            <a:xfrm>
              <a:off x="6280150" y="5252709"/>
              <a:ext cx="1041400" cy="265668"/>
            </a:xfrm>
            <a:prstGeom prst="rect">
              <a:avLst/>
            </a:prstGeom>
            <a:noFill/>
          </p:spPr>
          <p:txBody>
            <a:bodyPr wrap="square" rtlCol="0">
              <a:spAutoFit/>
            </a:bodyPr>
            <a:lstStyle/>
            <a:p>
              <a:pPr algn="ctr"/>
              <a:r>
                <a:rPr lang="es-ES" sz="600" i="1" smtClean="0">
                  <a:solidFill>
                    <a:schemeClr val="tx1">
                      <a:lumMod val="50000"/>
                      <a:lumOff val="50000"/>
                    </a:schemeClr>
                  </a:solidFill>
                  <a:latin typeface="Roboto Bold" panose="02000000000000000000"/>
                  <a:cs typeface="Roboto Bold" panose="02000000000000000000"/>
                </a:rPr>
                <a:t>Logo</a:t>
              </a:r>
              <a:endParaRPr lang="es-ES" sz="600" i="1">
                <a:solidFill>
                  <a:schemeClr val="tx1">
                    <a:lumMod val="50000"/>
                    <a:lumOff val="50000"/>
                  </a:schemeClr>
                </a:solidFill>
                <a:latin typeface="Roboto Bold" panose="02000000000000000000"/>
                <a:cs typeface="Roboto Bold" panose="02000000000000000000"/>
              </a:endParaRPr>
            </a:p>
          </p:txBody>
        </p:sp>
      </p:grpSp>
      <p:cxnSp>
        <p:nvCxnSpPr>
          <p:cNvPr id="2" name="Conector recto 1"/>
          <p:cNvCxnSpPr/>
          <p:nvPr userDrawn="1"/>
        </p:nvCxnSpPr>
        <p:spPr>
          <a:xfrm flipH="1">
            <a:off x="7437120" y="5198745"/>
            <a:ext cx="0" cy="377825"/>
          </a:xfrm>
          <a:prstGeom prst="line">
            <a:avLst/>
          </a:prstGeom>
          <a:ln>
            <a:solidFill>
              <a:srgbClr val="020048"/>
            </a:solidFill>
          </a:ln>
        </p:spPr>
        <p:style>
          <a:lnRef idx="1">
            <a:schemeClr val="accent6"/>
          </a:lnRef>
          <a:fillRef idx="0">
            <a:schemeClr val="accent6"/>
          </a:fillRef>
          <a:effectRef idx="0">
            <a:schemeClr val="accent6"/>
          </a:effectRef>
          <a:fontRef idx="minor">
            <a:schemeClr val="tx1"/>
          </a:fontRef>
        </p:style>
      </p:cxnSp>
      <p:pic>
        <p:nvPicPr>
          <p:cNvPr id="3" name="Imagen 2" descr="/Users/mikelcurielm/Downloads/2x/logo@2x-8.pnglogo@2x-8"/>
          <p:cNvPicPr>
            <a:picLocks noChangeAspect="1"/>
          </p:cNvPicPr>
          <p:nvPr userDrawn="1"/>
        </p:nvPicPr>
        <p:blipFill>
          <a:blip r:embed="rId1"/>
          <a:stretch>
            <a:fillRect/>
          </a:stretch>
        </p:blipFill>
        <p:spPr>
          <a:xfrm>
            <a:off x="7664450" y="5180965"/>
            <a:ext cx="1186180" cy="377190"/>
          </a:xfrm>
          <a:prstGeom prst="rect">
            <a:avLst/>
          </a:prstGeom>
        </p:spPr>
      </p:pic>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ingle image">
    <p:spTree>
      <p:nvGrpSpPr>
        <p:cNvPr id="1" name=""/>
        <p:cNvGrpSpPr/>
        <p:nvPr/>
      </p:nvGrpSpPr>
      <p:grpSpPr>
        <a:xfrm>
          <a:off x="0" y="0"/>
          <a:ext cx="0" cy="0"/>
        </a:xfrm>
      </p:grpSpPr>
      <p:sp>
        <p:nvSpPr>
          <p:cNvPr id="10" name="Marcador de posición de imagen 8"/>
          <p:cNvSpPr>
            <a:spLocks noGrp="1"/>
          </p:cNvSpPr>
          <p:nvPr>
            <p:ph type="pic" sz="quarter" idx="10"/>
          </p:nvPr>
        </p:nvSpPr>
        <p:spPr>
          <a:xfrm>
            <a:off x="1" y="0"/>
            <a:ext cx="9144000" cy="5715000"/>
          </a:xfrm>
        </p:spPr>
        <p:txBody>
          <a:bodyPr/>
          <a:lstStyle/>
          <a:p>
            <a:endParaRPr lang="es-E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Image gallery">
    <p:spTree>
      <p:nvGrpSpPr>
        <p:cNvPr id="1" name=""/>
        <p:cNvGrpSpPr/>
        <p:nvPr/>
      </p:nvGrpSpPr>
      <p:grpSpPr>
        <a:xfrm>
          <a:off x="0" y="0"/>
          <a:ext cx="0" cy="0"/>
        </a:xfrm>
      </p:grpSpPr>
      <p:sp>
        <p:nvSpPr>
          <p:cNvPr id="10" name="Marcador de posición de imagen 8"/>
          <p:cNvSpPr>
            <a:spLocks noGrp="1" noChangeAspect="1"/>
          </p:cNvSpPr>
          <p:nvPr>
            <p:ph type="pic" sz="quarter" idx="10"/>
          </p:nvPr>
        </p:nvSpPr>
        <p:spPr>
          <a:xfrm>
            <a:off x="0" y="1"/>
            <a:ext cx="3429372" cy="1896540"/>
          </a:xfrm>
          <a:ln w="12700" cmpd="sng">
            <a:noFill/>
          </a:ln>
        </p:spPr>
        <p:txBody>
          <a:bodyPr/>
          <a:lstStyle/>
          <a:p>
            <a:endParaRPr lang="es-ES"/>
          </a:p>
        </p:txBody>
      </p:sp>
      <p:sp>
        <p:nvSpPr>
          <p:cNvPr id="4" name="Marcador de posición de imagen 8"/>
          <p:cNvSpPr>
            <a:spLocks noGrp="1" noChangeAspect="1"/>
          </p:cNvSpPr>
          <p:nvPr>
            <p:ph type="pic" sz="quarter" idx="11"/>
          </p:nvPr>
        </p:nvSpPr>
        <p:spPr>
          <a:xfrm>
            <a:off x="3429374" y="1"/>
            <a:ext cx="3179961" cy="1896540"/>
          </a:xfrm>
          <a:ln w="12700" cmpd="sng">
            <a:noFill/>
          </a:ln>
        </p:spPr>
        <p:txBody>
          <a:bodyPr/>
          <a:lstStyle/>
          <a:p>
            <a:endParaRPr lang="es-ES"/>
          </a:p>
        </p:txBody>
      </p:sp>
      <p:sp>
        <p:nvSpPr>
          <p:cNvPr id="5" name="Marcador de posición de imagen 8"/>
          <p:cNvSpPr>
            <a:spLocks noGrp="1" noChangeAspect="1"/>
          </p:cNvSpPr>
          <p:nvPr>
            <p:ph type="pic" sz="quarter" idx="12"/>
          </p:nvPr>
        </p:nvSpPr>
        <p:spPr>
          <a:xfrm>
            <a:off x="2139546" y="1896543"/>
            <a:ext cx="3377002" cy="1904217"/>
          </a:xfrm>
          <a:ln w="12700" cmpd="sng">
            <a:noFill/>
          </a:ln>
        </p:spPr>
        <p:txBody>
          <a:bodyPr/>
          <a:lstStyle/>
          <a:p>
            <a:endParaRPr lang="es-ES"/>
          </a:p>
        </p:txBody>
      </p:sp>
      <p:sp>
        <p:nvSpPr>
          <p:cNvPr id="6" name="Marcador de posición de imagen 8"/>
          <p:cNvSpPr>
            <a:spLocks noGrp="1" noChangeAspect="1"/>
          </p:cNvSpPr>
          <p:nvPr>
            <p:ph type="pic" sz="quarter" idx="13"/>
          </p:nvPr>
        </p:nvSpPr>
        <p:spPr>
          <a:xfrm>
            <a:off x="1972" y="1896543"/>
            <a:ext cx="2137575" cy="1904217"/>
          </a:xfrm>
          <a:ln w="12700" cmpd="sng">
            <a:noFill/>
          </a:ln>
        </p:spPr>
        <p:txBody>
          <a:bodyPr/>
          <a:lstStyle/>
          <a:p>
            <a:endParaRPr lang="es-ES"/>
          </a:p>
        </p:txBody>
      </p:sp>
      <p:sp>
        <p:nvSpPr>
          <p:cNvPr id="7" name="Marcador de posición de imagen 8"/>
          <p:cNvSpPr>
            <a:spLocks noGrp="1" noChangeAspect="1"/>
          </p:cNvSpPr>
          <p:nvPr>
            <p:ph type="pic" sz="quarter" idx="14"/>
          </p:nvPr>
        </p:nvSpPr>
        <p:spPr>
          <a:xfrm>
            <a:off x="6609335" y="1"/>
            <a:ext cx="2534667" cy="1896540"/>
          </a:xfrm>
          <a:ln w="12700" cmpd="sng">
            <a:noFill/>
          </a:ln>
        </p:spPr>
        <p:txBody>
          <a:bodyPr/>
          <a:lstStyle/>
          <a:p>
            <a:endParaRPr lang="es-ES"/>
          </a:p>
        </p:txBody>
      </p:sp>
      <p:sp>
        <p:nvSpPr>
          <p:cNvPr id="8" name="Marcador de posición de imagen 8"/>
          <p:cNvSpPr>
            <a:spLocks noGrp="1" noChangeAspect="1"/>
          </p:cNvSpPr>
          <p:nvPr>
            <p:ph type="pic" sz="quarter" idx="15"/>
          </p:nvPr>
        </p:nvSpPr>
        <p:spPr>
          <a:xfrm>
            <a:off x="5516548" y="1896541"/>
            <a:ext cx="3627452" cy="1904218"/>
          </a:xfrm>
          <a:ln w="12700" cmpd="sng">
            <a:noFill/>
          </a:ln>
        </p:spPr>
        <p:txBody>
          <a:bodyPr/>
          <a:lstStyle/>
          <a:p>
            <a:endParaRPr lang="es-ES"/>
          </a:p>
        </p:txBody>
      </p:sp>
      <p:sp>
        <p:nvSpPr>
          <p:cNvPr id="9" name="Marcador de posición de imagen 8"/>
          <p:cNvSpPr>
            <a:spLocks noGrp="1" noChangeAspect="1"/>
          </p:cNvSpPr>
          <p:nvPr>
            <p:ph type="pic" sz="quarter" idx="16"/>
          </p:nvPr>
        </p:nvSpPr>
        <p:spPr>
          <a:xfrm>
            <a:off x="7161581" y="3800759"/>
            <a:ext cx="1982420" cy="1914242"/>
          </a:xfrm>
          <a:ln w="12700" cmpd="sng">
            <a:noFill/>
          </a:ln>
        </p:spPr>
        <p:txBody>
          <a:bodyPr/>
          <a:lstStyle/>
          <a:p>
            <a:endParaRPr lang="es-ES"/>
          </a:p>
        </p:txBody>
      </p:sp>
      <p:sp>
        <p:nvSpPr>
          <p:cNvPr id="11" name="Marcador de posición de imagen 8"/>
          <p:cNvSpPr>
            <a:spLocks noGrp="1" noChangeAspect="1"/>
          </p:cNvSpPr>
          <p:nvPr>
            <p:ph type="pic" sz="quarter" idx="17"/>
          </p:nvPr>
        </p:nvSpPr>
        <p:spPr>
          <a:xfrm>
            <a:off x="3721126" y="3800759"/>
            <a:ext cx="3440454" cy="1914242"/>
          </a:xfrm>
          <a:ln w="12700" cmpd="sng">
            <a:noFill/>
          </a:ln>
        </p:spPr>
        <p:txBody>
          <a:bodyPr/>
          <a:lstStyle/>
          <a:p>
            <a:endParaRPr lang="es-ES"/>
          </a:p>
        </p:txBody>
      </p:sp>
      <p:sp>
        <p:nvSpPr>
          <p:cNvPr id="12" name="Marcador de posición de imagen 8"/>
          <p:cNvSpPr>
            <a:spLocks noGrp="1" noChangeAspect="1"/>
          </p:cNvSpPr>
          <p:nvPr>
            <p:ph type="pic" sz="quarter" idx="18"/>
          </p:nvPr>
        </p:nvSpPr>
        <p:spPr>
          <a:xfrm>
            <a:off x="0" y="3800759"/>
            <a:ext cx="3721126" cy="1914242"/>
          </a:xfrm>
          <a:ln w="12700" cmpd="sng">
            <a:noFill/>
          </a:ln>
        </p:spPr>
        <p:txBody>
          <a:bodyPr/>
          <a:lstStyle/>
          <a:p>
            <a:endParaRPr lang="es-E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Section divider - 1">
    <p:bg>
      <p:bgPr>
        <a:solidFill>
          <a:schemeClr val="bg1"/>
        </a:solidFill>
        <a:effectLst/>
      </p:bgPr>
    </p:bg>
    <p:spTree>
      <p:nvGrpSpPr>
        <p:cNvPr id="1" name=""/>
        <p:cNvGrpSpPr/>
        <p:nvPr/>
      </p:nvGrpSpPr>
      <p:grpSpPr>
        <a:xfrm>
          <a:off x="0" y="0"/>
          <a:ext cx="0" cy="0"/>
        </a:xfrm>
      </p:grpSpPr>
      <p:sp>
        <p:nvSpPr>
          <p:cNvPr id="3" name="Marcador de texto 2"/>
          <p:cNvSpPr>
            <a:spLocks noGrp="1"/>
          </p:cNvSpPr>
          <p:nvPr>
            <p:ph type="body" idx="1" hasCustomPrompt="1"/>
          </p:nvPr>
        </p:nvSpPr>
        <p:spPr>
          <a:xfrm>
            <a:off x="722313" y="2077968"/>
            <a:ext cx="7772400" cy="1250156"/>
          </a:xfrm>
        </p:spPr>
        <p:txBody>
          <a:bodyPr anchor="ctr"/>
          <a:lstStyle>
            <a:lvl1pPr marL="0" indent="0" algn="ctr">
              <a:buNone/>
              <a:defRPr sz="2000" b="1" i="0">
                <a:solidFill>
                  <a:srgbClr val="2FD980"/>
                </a:solidFill>
                <a:latin typeface="Plus Jakarta Sans" charset="0"/>
                <a:ea typeface="Miriam Libre" panose="00000500000000000000" charset="0"/>
                <a:cs typeface="Plus Jakarta Sans"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endParaRPr lang="es-ES_tradnl" smtClean="0"/>
          </a:p>
        </p:txBody>
      </p:sp>
      <p:grpSp>
        <p:nvGrpSpPr>
          <p:cNvPr id="7" name="Agrupar 6"/>
          <p:cNvGrpSpPr/>
          <p:nvPr userDrawn="1"/>
        </p:nvGrpSpPr>
        <p:grpSpPr>
          <a:xfrm>
            <a:off x="6497053" y="5259278"/>
            <a:ext cx="723878" cy="282489"/>
            <a:chOff x="6280150" y="5168900"/>
            <a:chExt cx="1041400" cy="406400"/>
          </a:xfrm>
        </p:grpSpPr>
        <p:sp>
          <p:nvSpPr>
            <p:cNvPr id="11" name="Rectángulo redondeado 10"/>
            <p:cNvSpPr/>
            <p:nvPr userDrawn="1"/>
          </p:nvSpPr>
          <p:spPr>
            <a:xfrm>
              <a:off x="6280150" y="5168900"/>
              <a:ext cx="1041400" cy="406400"/>
            </a:xfrm>
            <a:prstGeom prst="roundRect">
              <a:avLst/>
            </a:prstGeom>
            <a:noFill/>
            <a:ln w="19050" cmpd="sng">
              <a:solidFill>
                <a:srgbClr val="7F7F7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chemeClr val="tx1"/>
                  </a:solidFill>
                  <a:prstDash val="dash"/>
                </a:ln>
              </a:endParaRPr>
            </a:p>
          </p:txBody>
        </p:sp>
        <p:sp>
          <p:nvSpPr>
            <p:cNvPr id="12" name="CuadroTexto 11"/>
            <p:cNvSpPr txBox="1"/>
            <p:nvPr userDrawn="1"/>
          </p:nvSpPr>
          <p:spPr>
            <a:xfrm>
              <a:off x="6280150" y="5252709"/>
              <a:ext cx="1041400" cy="265668"/>
            </a:xfrm>
            <a:prstGeom prst="rect">
              <a:avLst/>
            </a:prstGeom>
            <a:noFill/>
          </p:spPr>
          <p:txBody>
            <a:bodyPr wrap="square" rtlCol="0">
              <a:spAutoFit/>
            </a:bodyPr>
            <a:lstStyle/>
            <a:p>
              <a:pPr algn="ctr"/>
              <a:r>
                <a:rPr lang="es-ES" sz="600" i="1" smtClean="0">
                  <a:solidFill>
                    <a:schemeClr val="tx1">
                      <a:lumMod val="50000"/>
                      <a:lumOff val="50000"/>
                    </a:schemeClr>
                  </a:solidFill>
                  <a:latin typeface="Roboto Bold" panose="02000000000000000000"/>
                  <a:cs typeface="Roboto Bold" panose="02000000000000000000"/>
                </a:rPr>
                <a:t>Logo</a:t>
              </a:r>
              <a:endParaRPr lang="es-ES" sz="600" i="1">
                <a:solidFill>
                  <a:schemeClr val="tx1">
                    <a:lumMod val="50000"/>
                    <a:lumOff val="50000"/>
                  </a:schemeClr>
                </a:solidFill>
                <a:latin typeface="Roboto Bold" panose="02000000000000000000"/>
                <a:cs typeface="Roboto Bold" panose="02000000000000000000"/>
              </a:endParaRPr>
            </a:p>
          </p:txBody>
        </p:sp>
      </p:grpSp>
      <p:cxnSp>
        <p:nvCxnSpPr>
          <p:cNvPr id="4" name="Conector recto 3"/>
          <p:cNvCxnSpPr/>
          <p:nvPr userDrawn="1"/>
        </p:nvCxnSpPr>
        <p:spPr>
          <a:xfrm flipH="1">
            <a:off x="7437120" y="5198745"/>
            <a:ext cx="0" cy="377825"/>
          </a:xfrm>
          <a:prstGeom prst="line">
            <a:avLst/>
          </a:prstGeom>
          <a:ln>
            <a:solidFill>
              <a:srgbClr val="020048"/>
            </a:solidFill>
          </a:ln>
        </p:spPr>
        <p:style>
          <a:lnRef idx="1">
            <a:schemeClr val="accent6"/>
          </a:lnRef>
          <a:fillRef idx="0">
            <a:schemeClr val="accent6"/>
          </a:fillRef>
          <a:effectRef idx="0">
            <a:schemeClr val="accent6"/>
          </a:effectRef>
          <a:fontRef idx="minor">
            <a:schemeClr val="tx1"/>
          </a:fontRef>
        </p:style>
      </p:cxnSp>
      <p:pic>
        <p:nvPicPr>
          <p:cNvPr id="5" name="Imagen 4" descr="/Users/mikelcurielm/Downloads/2x/logo@2x-8.pnglogo@2x-8"/>
          <p:cNvPicPr>
            <a:picLocks noChangeAspect="1"/>
          </p:cNvPicPr>
          <p:nvPr userDrawn="1"/>
        </p:nvPicPr>
        <p:blipFill>
          <a:blip r:embed="rId1"/>
          <a:stretch>
            <a:fillRect/>
          </a:stretch>
        </p:blipFill>
        <p:spPr>
          <a:xfrm>
            <a:off x="7664450" y="5180965"/>
            <a:ext cx="1186180" cy="377190"/>
          </a:xfrm>
          <a:prstGeom prst="rect">
            <a:avLst/>
          </a:prstGeom>
        </p:spPr>
      </p:pic>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Back cover">
    <p:bg>
      <p:bgPr>
        <a:solidFill>
          <a:schemeClr val="bg1"/>
        </a:solidFill>
        <a:effectLst/>
      </p:bgPr>
    </p:bg>
    <p:spTree>
      <p:nvGrpSpPr>
        <p:cNvPr id="1" name=""/>
        <p:cNvGrpSpPr/>
        <p:nvPr/>
      </p:nvGrpSpPr>
      <p:grpSpPr>
        <a:xfrm>
          <a:off x="0" y="0"/>
          <a:ext cx="0" cy="0"/>
        </a:xfrm>
      </p:grpSpPr>
      <p:cxnSp>
        <p:nvCxnSpPr>
          <p:cNvPr id="13" name="Conector recto 12"/>
          <p:cNvCxnSpPr/>
          <p:nvPr userDrawn="1"/>
        </p:nvCxnSpPr>
        <p:spPr>
          <a:xfrm>
            <a:off x="2974182" y="2654300"/>
            <a:ext cx="319563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Título 30"/>
          <p:cNvSpPr>
            <a:spLocks noGrp="1"/>
          </p:cNvSpPr>
          <p:nvPr>
            <p:ph type="title" hasCustomPrompt="1"/>
          </p:nvPr>
        </p:nvSpPr>
        <p:spPr>
          <a:xfrm>
            <a:off x="2974182" y="2724416"/>
            <a:ext cx="3195637" cy="221984"/>
          </a:xfrm>
        </p:spPr>
        <p:txBody>
          <a:bodyPr>
            <a:normAutofit/>
          </a:bodyPr>
          <a:lstStyle>
            <a:lvl1pPr algn="ctr">
              <a:defRPr sz="1000" b="0">
                <a:solidFill>
                  <a:srgbClr val="FFFFFF"/>
                </a:solidFill>
                <a:latin typeface="Fira Sans Regular" panose="020b0903050000020004" charset="0"/>
                <a:ea typeface="Quicksand" charset="0"/>
                <a:cs typeface="Fira Sans Regular" panose="020b0903050000020004" charset="0"/>
              </a:defRPr>
            </a:lvl1pPr>
          </a:lstStyle>
          <a:p>
            <a:r>
              <a:rPr lang="es-ES_tradnl" smtClean="0"/>
              <a:t>Clic para editar título</a:t>
            </a:r>
            <a:endParaRPr lang="es-ES"/>
          </a:p>
        </p:txBody>
      </p:sp>
      <p:sp>
        <p:nvSpPr>
          <p:cNvPr id="12" name="Rectángulo 11"/>
          <p:cNvSpPr/>
          <p:nvPr userDrawn="1"/>
        </p:nvSpPr>
        <p:spPr>
          <a:xfrm>
            <a:off x="0" y="5042858"/>
            <a:ext cx="9144000" cy="68186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15" name="Grupo 14"/>
          <p:cNvGrpSpPr/>
          <p:nvPr userDrawn="1"/>
        </p:nvGrpSpPr>
        <p:grpSpPr>
          <a:xfrm>
            <a:off x="1178619" y="4682490"/>
            <a:ext cx="6321366" cy="603885"/>
            <a:chOff x="1615" y="7451"/>
            <a:chExt cx="7104" cy="951"/>
          </a:xfrm>
        </p:grpSpPr>
        <p:sp>
          <p:nvSpPr>
            <p:cNvPr id="5" name="CuadroTexto 4"/>
            <p:cNvSpPr txBox="1"/>
            <p:nvPr userDrawn="1"/>
          </p:nvSpPr>
          <p:spPr>
            <a:xfrm>
              <a:off x="1615" y="7451"/>
              <a:ext cx="4523" cy="919"/>
            </a:xfrm>
            <a:prstGeom prst="rect">
              <a:avLst/>
            </a:prstGeom>
            <a:noFill/>
          </p:spPr>
          <p:txBody>
            <a:bodyPr wrap="square" rtlCol="0">
              <a:spAutoFit/>
            </a:bodyPr>
            <a:lstStyle/>
            <a:p>
              <a:r>
                <a:rPr lang="en-US" sz="800" kern="1200" smtClean="0">
                  <a:solidFill>
                    <a:schemeClr val="tx1"/>
                  </a:solidFill>
                  <a:effectLst/>
                  <a:latin typeface="Aller" panose="02000503030000020004" charset="0"/>
                  <a:ea typeface="Quicksand" charset="0"/>
                  <a:cs typeface="Aller" panose="02000503030000020004" charset="0"/>
                </a:rPr>
                <a:t>Funded by the European Union. Views and opinions expressed are however those of the author(s) only and do not necessarily reflect those of the European</a:t>
              </a:r>
              <a:endParaRPr lang="en-US" sz="800" kern="1200" smtClean="0">
                <a:solidFill>
                  <a:schemeClr val="tx1"/>
                </a:solidFill>
                <a:effectLst/>
                <a:latin typeface="Aller" panose="02000503030000020004" charset="0"/>
                <a:ea typeface="Quicksand" charset="0"/>
                <a:cs typeface="Aller" panose="02000503030000020004" charset="0"/>
              </a:endParaRPr>
            </a:p>
            <a:p>
              <a:r>
                <a:rPr lang="en-US" sz="800" kern="1200" smtClean="0">
                  <a:solidFill>
                    <a:schemeClr val="tx1"/>
                  </a:solidFill>
                  <a:effectLst/>
                  <a:latin typeface="Aller" panose="02000503030000020004" charset="0"/>
                  <a:ea typeface="Quicksand" charset="0"/>
                  <a:cs typeface="Aller" panose="02000503030000020004" charset="0"/>
                </a:rPr>
                <a:t>Union or CINEA. Neither the European Union nor the granting authority can be held responsible for them. N° CONTRACT 101103667.</a:t>
              </a:r>
              <a:endParaRPr lang="en-US" sz="800" kern="1200" smtClean="0">
                <a:solidFill>
                  <a:schemeClr val="tx1"/>
                </a:solidFill>
                <a:effectLst/>
                <a:latin typeface="Aller" panose="02000503030000020004" charset="0"/>
                <a:ea typeface="Quicksand" charset="0"/>
                <a:cs typeface="Aller" panose="02000503030000020004" charset="0"/>
              </a:endParaRPr>
            </a:p>
          </p:txBody>
        </p:sp>
        <p:cxnSp>
          <p:nvCxnSpPr>
            <p:cNvPr id="6" name="Conector recto 5"/>
            <p:cNvCxnSpPr/>
            <p:nvPr userDrawn="1"/>
          </p:nvCxnSpPr>
          <p:spPr>
            <a:xfrm flipH="1">
              <a:off x="8719" y="7807"/>
              <a:ext cx="0" cy="595"/>
            </a:xfrm>
            <a:prstGeom prst="line">
              <a:avLst/>
            </a:prstGeom>
            <a:ln>
              <a:solidFill>
                <a:srgbClr val="3D2582"/>
              </a:solidFill>
            </a:ln>
          </p:spPr>
          <p:style>
            <a:lnRef idx="1">
              <a:schemeClr val="accent6"/>
            </a:lnRef>
            <a:fillRef idx="0">
              <a:schemeClr val="accent6"/>
            </a:fillRef>
            <a:effectRef idx="0">
              <a:schemeClr val="accent6"/>
            </a:effectRef>
            <a:fontRef idx="minor">
              <a:schemeClr val="tx1"/>
            </a:fontRef>
          </p:style>
        </p:cxnSp>
        <p:grpSp>
          <p:nvGrpSpPr>
            <p:cNvPr id="20" name="Agrupar 19"/>
            <p:cNvGrpSpPr/>
            <p:nvPr userDrawn="1"/>
          </p:nvGrpSpPr>
          <p:grpSpPr>
            <a:xfrm>
              <a:off x="7239" y="7902"/>
              <a:ext cx="1140" cy="445"/>
              <a:chOff x="6280150" y="5168900"/>
              <a:chExt cx="1041400" cy="406400"/>
            </a:xfrm>
          </p:grpSpPr>
          <p:sp>
            <p:nvSpPr>
              <p:cNvPr id="7" name="Rectángulo redondeado 6"/>
              <p:cNvSpPr/>
              <p:nvPr userDrawn="1"/>
            </p:nvSpPr>
            <p:spPr>
              <a:xfrm>
                <a:off x="6280150" y="5168900"/>
                <a:ext cx="1041400" cy="406400"/>
              </a:xfrm>
              <a:prstGeom prst="roundRect">
                <a:avLst/>
              </a:prstGeom>
              <a:noFill/>
              <a:ln w="19050" cmpd="sng">
                <a:solidFill>
                  <a:srgbClr val="7F7F7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chemeClr val="tx1"/>
                    </a:solidFill>
                    <a:prstDash val="dash"/>
                  </a:ln>
                </a:endParaRPr>
              </a:p>
            </p:txBody>
          </p:sp>
          <p:sp>
            <p:nvSpPr>
              <p:cNvPr id="22" name="CuadroTexto 21"/>
              <p:cNvSpPr txBox="1"/>
              <p:nvPr userDrawn="1"/>
            </p:nvSpPr>
            <p:spPr>
              <a:xfrm>
                <a:off x="6280150" y="5252709"/>
                <a:ext cx="1041400" cy="263932"/>
              </a:xfrm>
              <a:prstGeom prst="rect">
                <a:avLst/>
              </a:prstGeom>
              <a:noFill/>
            </p:spPr>
            <p:txBody>
              <a:bodyPr wrap="square" rtlCol="0">
                <a:spAutoFit/>
              </a:bodyPr>
              <a:lstStyle/>
              <a:p>
                <a:pPr algn="ctr"/>
                <a:r>
                  <a:rPr lang="es-ES" sz="600" i="1" smtClean="0">
                    <a:solidFill>
                      <a:schemeClr val="tx1">
                        <a:lumMod val="50000"/>
                        <a:lumOff val="50000"/>
                      </a:schemeClr>
                    </a:solidFill>
                    <a:latin typeface="Roboto Bold" panose="02000000000000000000"/>
                    <a:cs typeface="Roboto Bold" panose="02000000000000000000"/>
                  </a:rPr>
                  <a:t>Logo</a:t>
                </a:r>
                <a:endParaRPr lang="es-ES" sz="600" i="1">
                  <a:solidFill>
                    <a:schemeClr val="tx1">
                      <a:lumMod val="50000"/>
                      <a:lumOff val="50000"/>
                    </a:schemeClr>
                  </a:solidFill>
                  <a:latin typeface="Roboto Bold" panose="02000000000000000000"/>
                  <a:cs typeface="Roboto Bold" panose="02000000000000000000"/>
                </a:endParaRPr>
              </a:p>
            </p:txBody>
          </p:sp>
        </p:grpSp>
      </p:grpSp>
      <p:pic>
        <p:nvPicPr>
          <p:cNvPr id="2" name="Imagen 1"/>
          <p:cNvPicPr>
            <a:picLocks noChangeAspect="1"/>
          </p:cNvPicPr>
          <p:nvPr userDrawn="1"/>
        </p:nvPicPr>
        <p:blipFill>
          <a:blip r:embed="rId1"/>
          <a:stretch>
            <a:fillRect/>
          </a:stretch>
        </p:blipFill>
        <p:spPr>
          <a:xfrm>
            <a:off x="318770" y="4692650"/>
            <a:ext cx="859790" cy="573405"/>
          </a:xfrm>
          <a:prstGeom prst="rect">
            <a:avLst/>
          </a:prstGeom>
        </p:spPr>
      </p:pic>
      <p:pic>
        <p:nvPicPr>
          <p:cNvPr id="4" name="Imagen 3" descr="/Users/mikelcurielm/Downloads/2x/logo@2x-8.pnglogo@2x-8"/>
          <p:cNvPicPr>
            <a:picLocks noChangeAspect="1"/>
          </p:cNvPicPr>
          <p:nvPr userDrawn="1"/>
        </p:nvPicPr>
        <p:blipFill>
          <a:blip r:embed="rId2"/>
          <a:stretch>
            <a:fillRect/>
          </a:stretch>
        </p:blipFill>
        <p:spPr>
          <a:xfrm>
            <a:off x="7664450" y="4906645"/>
            <a:ext cx="1186180" cy="377190"/>
          </a:xfrm>
          <a:prstGeom prst="rect">
            <a:avLst/>
          </a:prstGeom>
        </p:spPr>
      </p:pic>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Marcador de título 1"/>
          <p:cNvSpPr>
            <a:spLocks noGrp="1"/>
          </p:cNvSpPr>
          <p:nvPr>
            <p:ph type="title"/>
          </p:nvPr>
        </p:nvSpPr>
        <p:spPr>
          <a:xfrm>
            <a:off x="457200" y="228866"/>
            <a:ext cx="4113650" cy="9525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333501"/>
            <a:ext cx="4113650" cy="3771636"/>
          </a:xfrm>
          <a:prstGeom prst="rect">
            <a:avLst/>
          </a:prstGeom>
        </p:spPr>
        <p:txBody>
          <a:bodyPr vert="horz" lIns="91440" tIns="45720" rIns="91440" bIns="45720" rtlCol="0">
            <a:normAutofit/>
          </a:bodyPr>
          <a:lstStyle/>
          <a:p>
            <a:pPr lvl="0"/>
            <a:r>
              <a:rPr lang="es-ES_tradnl" smtClean="0"/>
              <a:t>Haga clic para modificar el estilo de texto del patrón</a:t>
            </a:r>
            <a:endParaRPr lang="es-ES_tradnl" smtClean="0"/>
          </a:p>
          <a:p>
            <a:pPr lvl="1"/>
            <a:r>
              <a:rPr lang="es-ES_tradnl" smtClean="0"/>
              <a:t>Segundo nivel</a:t>
            </a:r>
            <a:endParaRPr lang="es-ES_tradnl" smtClean="0"/>
          </a:p>
          <a:p>
            <a:pPr lvl="2"/>
            <a:r>
              <a:rPr lang="es-ES_tradnl" smtClean="0"/>
              <a:t>Tercer nivel</a:t>
            </a:r>
            <a:endParaRPr lang="es-ES_tradnl" smtClean="0"/>
          </a:p>
          <a:p>
            <a:pPr lvl="3"/>
            <a:r>
              <a:rPr lang="es-ES_tradnl" smtClean="0"/>
              <a:t>Cuarto nivel</a:t>
            </a:r>
            <a:endParaRPr lang="es-ES_tradnl" smtClean="0"/>
          </a:p>
          <a:p>
            <a:pPr lvl="4"/>
            <a:r>
              <a:rPr lang="es-ES_tradnl" smtClean="0"/>
              <a:t>Quinto nivel</a:t>
            </a:r>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transition/>
  <p:timing/>
  <p:hf hdr="0" ftr="0" dt="0"/>
  <p:txStyles>
    <p:titleStyle>
      <a:lvl1pPr algn="l" defTabSz="457200" rtl="0" eaLnBrk="1" latinLnBrk="0" hangingPunct="1">
        <a:spcBef>
          <a:spcPct val="0"/>
        </a:spcBef>
        <a:buNone/>
        <a:defRPr sz="2500" b="0" i="0" kern="1200">
          <a:solidFill>
            <a:srgbClr val="1239DD"/>
          </a:solidFill>
          <a:latin typeface="Fira Sans Regular" panose="020b0903050000020004" charset="0"/>
          <a:ea typeface="Miriam Libre" panose="00000500000000000000" charset="0"/>
          <a:cs typeface="Fira Sans Regular" panose="020b0903050000020004" charset="0"/>
        </a:defRPr>
      </a:lvl1pPr>
    </p:titleStyle>
    <p:bodyStyle>
      <a:lvl1pPr marL="342900" indent="-342900" algn="l" defTabSz="457200" rtl="0" eaLnBrk="1" latinLnBrk="0" hangingPunct="1">
        <a:spcBef>
          <a:spcPct val="20000"/>
        </a:spcBef>
        <a:buFont typeface="Arial"/>
        <a:buChar char="•"/>
        <a:defRPr sz="1500" b="0" i="0" kern="1200">
          <a:solidFill>
            <a:schemeClr val="tx1">
              <a:lumMod val="50000"/>
              <a:lumOff val="50000"/>
            </a:schemeClr>
          </a:solidFill>
          <a:latin typeface="Quicksand" charset="0"/>
          <a:ea typeface="Quicksand" charset="0"/>
          <a:cs typeface="Quicksand" charset="0"/>
        </a:defRPr>
      </a:lvl1pPr>
      <a:lvl2pPr marL="742950" indent="-285750" algn="l" defTabSz="457200" rtl="0" eaLnBrk="1" latinLnBrk="0" hangingPunct="1">
        <a:spcBef>
          <a:spcPct val="20000"/>
        </a:spcBef>
        <a:buFont typeface="Arial"/>
        <a:buChar char="–"/>
        <a:defRPr sz="1500" b="0" i="0" kern="1200">
          <a:solidFill>
            <a:schemeClr val="tx1">
              <a:lumMod val="50000"/>
              <a:lumOff val="50000"/>
            </a:schemeClr>
          </a:solidFill>
          <a:latin typeface="Quicksand" charset="0"/>
          <a:ea typeface="Quicksand" charset="0"/>
          <a:cs typeface="Quicksand" charset="0"/>
        </a:defRPr>
      </a:lvl2pPr>
      <a:lvl3pPr marL="1143000" indent="-228600" algn="l" defTabSz="457200" rtl="0" eaLnBrk="1" latinLnBrk="0" hangingPunct="1">
        <a:spcBef>
          <a:spcPct val="20000"/>
        </a:spcBef>
        <a:buFont typeface="Arial"/>
        <a:buChar char="•"/>
        <a:defRPr sz="1500" b="0" i="0" kern="1200">
          <a:solidFill>
            <a:schemeClr val="tx1">
              <a:lumMod val="50000"/>
              <a:lumOff val="50000"/>
            </a:schemeClr>
          </a:solidFill>
          <a:latin typeface="Quicksand" charset="0"/>
          <a:ea typeface="Quicksand" charset="0"/>
          <a:cs typeface="Quicksand" charset="0"/>
        </a:defRPr>
      </a:lvl3pPr>
      <a:lvl4pPr marL="1600200" indent="-228600" algn="l" defTabSz="457200" rtl="0" eaLnBrk="1" latinLnBrk="0" hangingPunct="1">
        <a:spcBef>
          <a:spcPct val="20000"/>
        </a:spcBef>
        <a:buFont typeface="Arial"/>
        <a:buChar char="–"/>
        <a:defRPr sz="1500" b="0" i="0" kern="1200">
          <a:solidFill>
            <a:schemeClr val="tx1">
              <a:lumMod val="50000"/>
              <a:lumOff val="50000"/>
            </a:schemeClr>
          </a:solidFill>
          <a:latin typeface="Quicksand" charset="0"/>
          <a:ea typeface="Quicksand" charset="0"/>
          <a:cs typeface="Quicksand" charset="0"/>
        </a:defRPr>
      </a:lvl4pPr>
      <a:lvl5pPr marL="2057400" indent="-228600" algn="l" defTabSz="457200" rtl="0" eaLnBrk="1" latinLnBrk="0" hangingPunct="1">
        <a:spcBef>
          <a:spcPct val="20000"/>
        </a:spcBef>
        <a:buFont typeface="Arial"/>
        <a:buChar char="»"/>
        <a:defRPr sz="1500" b="0" i="0" kern="1200">
          <a:solidFill>
            <a:schemeClr val="tx1">
              <a:lumMod val="50000"/>
              <a:lumOff val="50000"/>
            </a:schemeClr>
          </a:solidFill>
          <a:latin typeface="Quicksand" charset="0"/>
          <a:ea typeface="Quicksand" charset="0"/>
          <a:cs typeface="Quicksand"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tags" Target="../tags/tag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xml" /><Relationship Id="rId3" Type="http://schemas.openxmlformats.org/officeDocument/2006/relationships/image" Target="../media/image4.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tags" Target="../tags/tag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13.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9.jpeg" /><Relationship Id="rId4" Type="http://schemas.openxmlformats.org/officeDocument/2006/relationships/image" Target="../media/image1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ítulo 1"/>
          <p:cNvSpPr>
            <a:spLocks noGrp="1"/>
          </p:cNvSpPr>
          <p:nvPr>
            <p:ph type="ctrTitle"/>
          </p:nvPr>
        </p:nvSpPr>
        <p:spPr>
          <a:xfrm>
            <a:off x="240030" y="368935"/>
            <a:ext cx="3822700" cy="2853690"/>
          </a:xfrm>
        </p:spPr>
        <p:txBody>
          <a:bodyPr>
            <a:normAutofit/>
          </a:bodyPr>
          <a:lstStyle/>
          <a:p>
            <a:r>
              <a:rPr lang="es-ES_tradnl" sz="3000" b="1" err="1" smtClean="0">
                <a:solidFill>
                  <a:schemeClr val="bg1"/>
                </a:solidFill>
                <a:latin typeface="Libre Franklin Bold" charset="0"/>
                <a:ea typeface="Miriam Libre" panose="00000500000000000000" charset="0"/>
                <a:cs typeface="Libre Franklin Bold" charset="0"/>
              </a:rPr>
              <a:t>Document title</a:t>
            </a:r>
            <a:br>
              <a:rPr lang="es-ES_tradnl" sz="3000" b="1" err="1" smtClean="0">
                <a:solidFill>
                  <a:schemeClr val="bg1"/>
                </a:solidFill>
                <a:latin typeface="Libre Franklin Bold" charset="0"/>
                <a:ea typeface="Miriam Libre" panose="00000500000000000000" charset="0"/>
                <a:cs typeface="Libre Franklin Bold" charset="0"/>
              </a:rPr>
            </a:br>
            <a:r>
              <a:rPr lang="es-ES_tradnl" sz="3000" b="1" err="1" smtClean="0">
                <a:solidFill>
                  <a:schemeClr val="bg1"/>
                </a:solidFill>
                <a:latin typeface="Libre Franklin Bold" charset="0"/>
                <a:ea typeface="Miriam Libre" panose="00000500000000000000" charset="0"/>
                <a:cs typeface="Libre Franklin Bold" charset="0"/>
              </a:rPr>
              <a:t>etiamvel </a:t>
            </a:r>
            <a:r>
              <a:rPr lang="es-ES_tradnl" sz="3000" b="1" err="1">
                <a:solidFill>
                  <a:schemeClr val="bg1"/>
                </a:solidFill>
                <a:latin typeface="Libre Franklin Bold" charset="0"/>
                <a:ea typeface="Miriam Libre" panose="00000500000000000000" charset="0"/>
                <a:cs typeface="Libre Franklin Bold" charset="0"/>
              </a:rPr>
              <a:t>elit eget</a:t>
            </a:r>
            <a:br>
              <a:rPr lang="es-ES_tradnl" sz="3000" b="1" err="1">
                <a:solidFill>
                  <a:schemeClr val="bg1"/>
                </a:solidFill>
                <a:latin typeface="Libre Franklin Bold" charset="0"/>
                <a:ea typeface="Miriam Libre" panose="00000500000000000000" charset="0"/>
                <a:cs typeface="Libre Franklin Bold" charset="0"/>
              </a:rPr>
            </a:br>
            <a:r>
              <a:rPr lang="es-ES_tradnl" sz="3000" b="1" err="1">
                <a:solidFill>
                  <a:schemeClr val="bg1"/>
                </a:solidFill>
                <a:latin typeface="Libre Franklin Bold" charset="0"/>
                <a:ea typeface="Miriam Libre" panose="00000500000000000000" charset="0"/>
                <a:cs typeface="Libre Franklin Bold" charset="0"/>
              </a:rPr>
              <a:t>ante semper</a:t>
            </a:r>
            <a:br>
              <a:rPr lang="es-ES_tradnl" sz="3000" b="1" err="1">
                <a:solidFill>
                  <a:schemeClr val="bg1"/>
                </a:solidFill>
                <a:latin typeface="Libre Franklin Bold" charset="0"/>
                <a:ea typeface="Miriam Libre" panose="00000500000000000000" charset="0"/>
                <a:cs typeface="Libre Franklin Bold" charset="0"/>
              </a:rPr>
            </a:br>
            <a:r>
              <a:rPr lang="es-ES_tradnl" sz="3000" b="1" err="1" smtClean="0">
                <a:solidFill>
                  <a:schemeClr val="bg1"/>
                </a:solidFill>
                <a:latin typeface="Libre Franklin Bold" charset="0"/>
                <a:ea typeface="Miriam Libre" panose="00000500000000000000" charset="0"/>
                <a:cs typeface="Libre Franklin Bold" charset="0"/>
              </a:rPr>
              <a:t>rhoncus. Amet</a:t>
            </a:r>
            <a:br>
              <a:rPr lang="es-ES_tradnl" sz="3000" b="1" err="1" smtClean="0">
                <a:solidFill>
                  <a:schemeClr val="bg1"/>
                </a:solidFill>
                <a:latin typeface="Libre Franklin Bold" charset="0"/>
                <a:ea typeface="Miriam Libre" panose="00000500000000000000" charset="0"/>
                <a:cs typeface="Libre Franklin Bold" charset="0"/>
              </a:rPr>
            </a:br>
            <a:r>
              <a:rPr lang="es-ES_tradnl" sz="3000" b="1" err="1" smtClean="0">
                <a:solidFill>
                  <a:schemeClr val="bg1"/>
                </a:solidFill>
                <a:latin typeface="Libre Franklin Bold" charset="0"/>
                <a:ea typeface="Miriam Libre" panose="00000500000000000000" charset="0"/>
                <a:cs typeface="Libre Franklin Bold" charset="0"/>
              </a:rPr>
              <a:t>elem entum</a:t>
            </a:r>
            <a:endParaRPr lang="es-ES_tradnl" sz="3000" b="1" smtClean="0">
              <a:solidFill>
                <a:schemeClr val="bg1"/>
              </a:solidFill>
              <a:latin typeface="Libre Franklin Bold" charset="0"/>
              <a:ea typeface="Miriam Libre" panose="00000500000000000000" charset="0"/>
              <a:cs typeface="Libre Franklin Bold" charset="0"/>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115"/>
        <p:cNvGrpSpPr/>
        <p:nvPr/>
      </p:nvGrpSpPr>
      <p:grpSpPr>
        <a:xfrm>
          <a:off x="0" y="0"/>
          <a:ext cx="0" cy="0"/>
        </a:xfrm>
      </p:grpSpPr>
      <p:sp>
        <p:nvSpPr>
          <p:cNvPr id="116" name="Google Shape;116;p19"/>
          <p:cNvSpPr txBox="1"/>
          <p:nvPr/>
        </p:nvSpPr>
        <p:spPr>
          <a:xfrm>
            <a:off x="450205" y="543525"/>
            <a:ext cx="3030900" cy="780600"/>
          </a:xfrm>
          <a:prstGeom prst="rect">
            <a:avLst/>
          </a:prstGeom>
          <a:noFill/>
          <a:ln>
            <a:noFill/>
          </a:ln>
        </p:spPr>
        <p:txBody>
          <a:bodyPr spcFirstLastPara="1" wrap="square" lIns="91425" tIns="91425" rIns="91425" bIns="91425" anchor="t" anchorCtr="0">
            <a:noAutofit/>
          </a:bodyPr>
          <a:lstStyle/>
          <a:p>
            <a:r>
              <a:rPr lang="en-US" sz="2500" b="1" err="1">
                <a:solidFill>
                  <a:srgbClr val="020048"/>
                </a:solidFill>
                <a:latin typeface="Libre Franklin Bold" charset="0"/>
                <a:cs typeface="Libre Franklin Bold" charset="0"/>
              </a:rPr>
              <a:t>Boards</a:t>
            </a:r>
            <a:endParaRPr lang="en-US" sz="2500" b="1">
              <a:solidFill>
                <a:srgbClr val="020048"/>
              </a:solidFill>
              <a:latin typeface="Libre Franklin Bold" charset="0"/>
              <a:cs typeface="Libre Franklin Bold" charset="0"/>
            </a:endParaRPr>
          </a:p>
        </p:txBody>
      </p:sp>
      <p:graphicFrame>
        <p:nvGraphicFramePr>
          <p:cNvPr id="2" name="Tabla 2"/>
          <p:cNvGraphicFramePr>
            <a:graphicFrameLocks noGrp="1"/>
          </p:cNvGraphicFramePr>
          <p:nvPr>
            <p:custDataLst>
              <p:tags r:id="rId3"/>
            </p:custDataLst>
          </p:nvPr>
        </p:nvGraphicFramePr>
        <p:xfrm>
          <a:off x="449580" y="1978660"/>
          <a:ext cx="8267700" cy="2593340"/>
        </p:xfrm>
        <a:graphic>
          <a:graphicData uri="http://schemas.openxmlformats.org/drawingml/2006/table">
            <a:tbl>
              <a:tblPr firstRow="1" bandRow="1">
                <a:tableStyleId>{5C22544A-7EE6-4342-B048-85BDC9FD1C3A}</a:tableStyleId>
              </a:tblPr>
              <a:tblGrid>
                <a:gridCol w="826770"/>
                <a:gridCol w="826770"/>
                <a:gridCol w="826770"/>
                <a:gridCol w="826770"/>
                <a:gridCol w="826770"/>
                <a:gridCol w="826770"/>
                <a:gridCol w="826770"/>
                <a:gridCol w="826770"/>
                <a:gridCol w="826770"/>
                <a:gridCol w="826770"/>
              </a:tblGrid>
              <a:tr h="768985">
                <a:tc>
                  <a:txBody>
                    <a:bodyPr vert="horz" wrap="square"/>
                    <a:lstStyle/>
                    <a:p>
                      <a:pPr algn="l"/>
                      <a:r>
                        <a:rPr lang="es-ES" sz="1200" b="0" err="1">
                          <a:latin typeface="Kanit Regular" charset="0"/>
                          <a:cs typeface="Kanit Regular" charset="0"/>
                        </a:rPr>
                        <a:t>Lorem ipsum</a:t>
                      </a:r>
                      <a:endParaRPr lang="es-ES" sz="1200" b="0" err="1">
                        <a:latin typeface="Kanit Regular" charset="0"/>
                        <a:cs typeface="Kanit Regular" charset="0"/>
                      </a:endParaRPr>
                    </a:p>
                  </a:txBody>
                  <a:tcPr>
                    <a:solidFill>
                      <a:srgbClr val="002745"/>
                    </a:solidFill>
                  </a:tcPr>
                </a:tc>
                <a:tc>
                  <a:txBody>
                    <a:bodyPr vert="horz" wrap="square"/>
                    <a:lstStyle/>
                    <a:p>
                      <a:pPr lvl="0" algn="l">
                        <a:buNone/>
                      </a:pPr>
                      <a:r>
                        <a:rPr lang="es-ES" sz="1200" b="0" i="0" u="none" strike="noStrike" noProof="0" err="1">
                          <a:latin typeface="Kanit Regular" charset="0"/>
                          <a:cs typeface="Kanit Regular" charset="0"/>
                        </a:rPr>
                        <a:t>Lorem ipsum</a:t>
                      </a:r>
                      <a:endParaRPr lang="es-ES" sz="1200" b="0">
                        <a:latin typeface="Kanit Regular" charset="0"/>
                        <a:cs typeface="Kanit Regular" charset="0"/>
                      </a:endParaRPr>
                    </a:p>
                  </a:txBody>
                  <a:tcPr>
                    <a:solidFill>
                      <a:srgbClr val="002745"/>
                    </a:solidFill>
                  </a:tcPr>
                </a:tc>
                <a:tc>
                  <a:txBody>
                    <a:bodyPr vert="horz" wrap="square"/>
                    <a:lstStyle/>
                    <a:p>
                      <a:pPr lvl="0" algn="l">
                        <a:buNone/>
                      </a:pPr>
                      <a:r>
                        <a:rPr lang="es-ES" sz="1200" b="0" i="0" u="none" strike="noStrike" noProof="0" err="1">
                          <a:latin typeface="Kanit Regular" charset="0"/>
                          <a:cs typeface="Kanit Regular" charset="0"/>
                        </a:rPr>
                        <a:t>Lorem ipsum</a:t>
                      </a:r>
                      <a:endParaRPr lang="es-ES" sz="1200" b="0">
                        <a:latin typeface="Kanit Regular" charset="0"/>
                        <a:cs typeface="Kanit Regular" charset="0"/>
                      </a:endParaRPr>
                    </a:p>
                  </a:txBody>
                  <a:tcPr>
                    <a:solidFill>
                      <a:srgbClr val="002745"/>
                    </a:solidFill>
                  </a:tcPr>
                </a:tc>
                <a:tc>
                  <a:txBody>
                    <a:bodyPr vert="horz" wrap="square"/>
                    <a:lstStyle/>
                    <a:p>
                      <a:pPr lvl="0" algn="l">
                        <a:buNone/>
                      </a:pPr>
                      <a:r>
                        <a:rPr lang="es-ES" sz="1200" b="0" i="0" u="none" strike="noStrike" noProof="0" err="1">
                          <a:latin typeface="Kanit Regular" charset="0"/>
                          <a:cs typeface="Kanit Regular" charset="0"/>
                        </a:rPr>
                        <a:t>Lorem ipsum</a:t>
                      </a:r>
                      <a:endParaRPr lang="es-ES" sz="1200" b="0">
                        <a:latin typeface="Kanit Regular" charset="0"/>
                        <a:cs typeface="Kanit Regular" charset="0"/>
                      </a:endParaRPr>
                    </a:p>
                  </a:txBody>
                  <a:tcPr>
                    <a:solidFill>
                      <a:srgbClr val="002745"/>
                    </a:solidFill>
                  </a:tcPr>
                </a:tc>
                <a:tc>
                  <a:txBody>
                    <a:bodyPr vert="horz" wrap="square"/>
                    <a:lstStyle/>
                    <a:p>
                      <a:pPr lvl="0" algn="l">
                        <a:buNone/>
                      </a:pPr>
                      <a:r>
                        <a:rPr lang="es-ES" sz="1200" b="0" i="0" u="none" strike="noStrike" noProof="0" err="1">
                          <a:latin typeface="Kanit Regular" charset="0"/>
                          <a:cs typeface="Kanit Regular" charset="0"/>
                        </a:rPr>
                        <a:t>Lorem ipsum</a:t>
                      </a:r>
                      <a:endParaRPr lang="es-ES" sz="1200" b="0">
                        <a:latin typeface="Kanit Regular" charset="0"/>
                        <a:cs typeface="Kanit Regular" charset="0"/>
                      </a:endParaRPr>
                    </a:p>
                  </a:txBody>
                  <a:tcPr>
                    <a:solidFill>
                      <a:srgbClr val="002745"/>
                    </a:solidFill>
                  </a:tcPr>
                </a:tc>
                <a:tc>
                  <a:txBody>
                    <a:bodyPr vert="horz" wrap="square"/>
                    <a:lstStyle/>
                    <a:p>
                      <a:pPr lvl="0" algn="l">
                        <a:buNone/>
                      </a:pPr>
                      <a:r>
                        <a:rPr lang="es-ES" sz="1200" b="0" i="0" u="none" strike="noStrike" noProof="0" err="1">
                          <a:latin typeface="Kanit Regular" charset="0"/>
                          <a:cs typeface="Kanit Regular" charset="0"/>
                        </a:rPr>
                        <a:t>Lorem ipsum</a:t>
                      </a:r>
                      <a:endParaRPr lang="es-ES" sz="1200" b="0">
                        <a:latin typeface="Kanit Regular" charset="0"/>
                        <a:cs typeface="Kanit Regular" charset="0"/>
                      </a:endParaRPr>
                    </a:p>
                  </a:txBody>
                  <a:tcPr>
                    <a:solidFill>
                      <a:srgbClr val="002745"/>
                    </a:solidFill>
                  </a:tcPr>
                </a:tc>
                <a:tc>
                  <a:txBody>
                    <a:bodyPr vert="horz" wrap="square"/>
                    <a:lstStyle/>
                    <a:p>
                      <a:pPr lvl="0" algn="l">
                        <a:buNone/>
                      </a:pPr>
                      <a:r>
                        <a:rPr lang="es-ES" sz="1200" b="0" i="0" u="none" strike="noStrike" noProof="0" err="1">
                          <a:latin typeface="Kanit Regular" charset="0"/>
                          <a:cs typeface="Kanit Regular" charset="0"/>
                        </a:rPr>
                        <a:t>Lorem ipsum</a:t>
                      </a:r>
                      <a:endParaRPr lang="es-ES" sz="1200" b="0">
                        <a:latin typeface="Kanit Regular" charset="0"/>
                        <a:cs typeface="Kanit Regular" charset="0"/>
                      </a:endParaRPr>
                    </a:p>
                  </a:txBody>
                  <a:tcPr>
                    <a:solidFill>
                      <a:srgbClr val="002745"/>
                    </a:solidFill>
                  </a:tcPr>
                </a:tc>
                <a:tc>
                  <a:txBody>
                    <a:bodyPr vert="horz" wrap="square"/>
                    <a:lstStyle/>
                    <a:p>
                      <a:pPr lvl="0" algn="l">
                        <a:buNone/>
                      </a:pPr>
                      <a:r>
                        <a:rPr lang="es-ES" sz="1200" b="0" i="0" u="none" strike="noStrike" noProof="0" err="1">
                          <a:latin typeface="Kanit Regular" charset="0"/>
                          <a:cs typeface="Kanit Regular" charset="0"/>
                        </a:rPr>
                        <a:t>Lorem ipsum</a:t>
                      </a:r>
                      <a:endParaRPr lang="es-ES" sz="1200" b="0">
                        <a:latin typeface="Kanit Regular" charset="0"/>
                        <a:cs typeface="Kanit Regular" charset="0"/>
                      </a:endParaRPr>
                    </a:p>
                  </a:txBody>
                  <a:tcPr>
                    <a:solidFill>
                      <a:srgbClr val="002745"/>
                    </a:solidFill>
                  </a:tcPr>
                </a:tc>
                <a:tc>
                  <a:txBody>
                    <a:bodyPr vert="horz" wrap="square"/>
                    <a:lstStyle/>
                    <a:p>
                      <a:pPr lvl="0" algn="l">
                        <a:buNone/>
                      </a:pPr>
                      <a:r>
                        <a:rPr lang="es-ES" sz="1200" b="0" i="0" u="none" strike="noStrike" noProof="0" err="1">
                          <a:latin typeface="Kanit Regular" charset="0"/>
                          <a:cs typeface="Kanit Regular" charset="0"/>
                        </a:rPr>
                        <a:t>Lorem ipsum</a:t>
                      </a:r>
                      <a:endParaRPr lang="es-ES" sz="1200" b="0">
                        <a:latin typeface="Kanit Regular" charset="0"/>
                        <a:cs typeface="Kanit Regular" charset="0"/>
                      </a:endParaRPr>
                    </a:p>
                  </a:txBody>
                  <a:tcPr>
                    <a:solidFill>
                      <a:srgbClr val="002745"/>
                    </a:solidFill>
                  </a:tcPr>
                </a:tc>
                <a:tc>
                  <a:txBody>
                    <a:bodyPr vert="horz" wrap="square"/>
                    <a:lstStyle/>
                    <a:p>
                      <a:pPr lvl="0" algn="l">
                        <a:buNone/>
                      </a:pPr>
                      <a:r>
                        <a:rPr lang="es-ES" sz="1200" b="0" i="0" u="none" strike="noStrike" noProof="0" err="1">
                          <a:latin typeface="Kanit Regular" charset="0"/>
                          <a:cs typeface="Kanit Regular" charset="0"/>
                        </a:rPr>
                        <a:t>Lorem ipsum</a:t>
                      </a:r>
                      <a:endParaRPr lang="es-ES" sz="1200" b="0">
                        <a:latin typeface="Kanit Regular" charset="0"/>
                        <a:cs typeface="Kanit Regular" charset="0"/>
                      </a:endParaRPr>
                    </a:p>
                  </a:txBody>
                  <a:tcPr>
                    <a:solidFill>
                      <a:srgbClr val="002745"/>
                    </a:solidFill>
                  </a:tcPr>
                </a:tc>
              </a:tr>
              <a:tr h="455930">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r>
              <a:tr h="456565">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r>
              <a:tr h="455930">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r>
              <a:tr h="455930">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c>
                  <a:txBody>
                    <a:bodyPr vert="horz" wrap="square"/>
                    <a:lstStyle/>
                    <a:p>
                      <a:endParaRPr lang="es-ES"/>
                    </a:p>
                  </a:txBody>
                  <a:tcPr>
                    <a:solidFill>
                      <a:srgbClr val="D0EB52"/>
                    </a:solidFill>
                  </a:tcPr>
                </a:tc>
              </a:tr>
            </a:tbl>
          </a:graphicData>
        </a:graphic>
      </p:graphicFrame>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115"/>
        <p:cNvGrpSpPr/>
        <p:nvPr/>
      </p:nvGrpSpPr>
      <p:grpSpPr>
        <a:xfrm>
          <a:off x="0" y="0"/>
          <a:ext cx="0" cy="0"/>
        </a:xfrm>
      </p:grpSpPr>
      <p:sp>
        <p:nvSpPr>
          <p:cNvPr id="116" name="Google Shape;116;p19"/>
          <p:cNvSpPr txBox="1"/>
          <p:nvPr/>
        </p:nvSpPr>
        <p:spPr>
          <a:xfrm>
            <a:off x="450205" y="543525"/>
            <a:ext cx="3030900" cy="780600"/>
          </a:xfrm>
          <a:prstGeom prst="rect">
            <a:avLst/>
          </a:prstGeom>
          <a:noFill/>
          <a:ln>
            <a:noFill/>
          </a:ln>
        </p:spPr>
        <p:txBody>
          <a:bodyPr spcFirstLastPara="1" wrap="square" lIns="91425" tIns="91425" rIns="91425" bIns="91425" anchor="t" anchorCtr="0">
            <a:noAutofit/>
          </a:bodyPr>
          <a:lstStyle/>
          <a:p>
            <a:r>
              <a:rPr lang="en-US" sz="2500" b="1">
                <a:solidFill>
                  <a:srgbClr val="020048"/>
                </a:solidFill>
                <a:latin typeface="Ubuntu Bold" panose="020b0804030602030204" charset="0"/>
                <a:cs typeface="Ubuntu Bold" panose="020b0804030602030204" charset="0"/>
              </a:rPr>
              <a:t>General overview</a:t>
            </a:r>
            <a:endParaRPr lang="en-US" sz="2500" b="1">
              <a:solidFill>
                <a:srgbClr val="020048"/>
              </a:solidFill>
              <a:latin typeface="Ubuntu Bold" panose="020b0804030602030204" charset="0"/>
              <a:cs typeface="Ubuntu Bold" panose="020b0804030602030204" charset="0"/>
            </a:endParaRPr>
          </a:p>
        </p:txBody>
      </p:sp>
      <p:cxnSp>
        <p:nvCxnSpPr>
          <p:cNvPr id="5" name="Conector recto de flecha 4"/>
          <p:cNvCxnSpPr/>
          <p:nvPr/>
        </p:nvCxnSpPr>
        <p:spPr>
          <a:xfrm flipH="1">
            <a:off x="1737212" y="2455250"/>
            <a:ext cx="0" cy="593482"/>
          </a:xfrm>
          <a:prstGeom prst="straightConnector1">
            <a:avLst/>
          </a:prstGeom>
          <a:ln>
            <a:solidFill>
              <a:srgbClr val="591E80"/>
            </a:solidFill>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a:off x="4868543" y="2447239"/>
            <a:ext cx="0" cy="593482"/>
          </a:xfrm>
          <a:prstGeom prst="straightConnector1">
            <a:avLst/>
          </a:prstGeom>
          <a:ln>
            <a:solidFill>
              <a:srgbClr val="591E80"/>
            </a:solidFill>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2920704" y="3069929"/>
            <a:ext cx="7326" cy="783981"/>
          </a:xfrm>
          <a:prstGeom prst="straightConnector1">
            <a:avLst/>
          </a:prstGeom>
          <a:ln>
            <a:solidFill>
              <a:srgbClr val="591E80"/>
            </a:solidFill>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5897046" y="3047704"/>
            <a:ext cx="7326" cy="783981"/>
          </a:xfrm>
          <a:prstGeom prst="straightConnector1">
            <a:avLst/>
          </a:prstGeom>
          <a:ln>
            <a:solidFill>
              <a:srgbClr val="591E80"/>
            </a:solidFill>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2485390" y="3985895"/>
            <a:ext cx="2298065" cy="553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s-ES" sz="1500" err="1">
                <a:solidFill>
                  <a:srgbClr val="020048"/>
                </a:solidFill>
                <a:latin typeface="Kanit Regular" charset="0"/>
                <a:cs typeface="Kanit Regular" charset="0"/>
              </a:rPr>
              <a:t>Lorem ipsum dolor sit</a:t>
            </a:r>
            <a:endParaRPr lang="es-ES" sz="1500">
              <a:solidFill>
                <a:srgbClr val="020048"/>
              </a:solidFill>
              <a:latin typeface="Kanit Regular" charset="0"/>
              <a:cs typeface="Kanit Regular" charset="0"/>
            </a:endParaRPr>
          </a:p>
          <a:p>
            <a:r>
              <a:rPr lang="es-ES" sz="1500" err="1">
                <a:solidFill>
                  <a:srgbClr val="020048"/>
                </a:solidFill>
                <a:latin typeface="Kanit Regular" charset="0"/>
                <a:cs typeface="Kanit Regular" charset="0"/>
              </a:rPr>
              <a:t>Lorem ipsum</a:t>
            </a:r>
            <a:endParaRPr lang="es-ES" sz="1500" err="1">
              <a:solidFill>
                <a:srgbClr val="020048"/>
              </a:solidFill>
              <a:latin typeface="Kanit Regular" charset="0"/>
              <a:cs typeface="Kanit Regular" charset="0"/>
            </a:endParaRPr>
          </a:p>
        </p:txBody>
      </p:sp>
      <p:sp>
        <p:nvSpPr>
          <p:cNvPr id="22" name="CuadroTexto 21"/>
          <p:cNvSpPr txBox="1"/>
          <p:nvPr/>
        </p:nvSpPr>
        <p:spPr>
          <a:xfrm>
            <a:off x="5652770" y="3985895"/>
            <a:ext cx="2418080" cy="553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s-ES" sz="1500" err="1">
                <a:solidFill>
                  <a:srgbClr val="020048"/>
                </a:solidFill>
                <a:latin typeface="Kanit Regular" charset="0"/>
                <a:cs typeface="Kanit Regular" charset="0"/>
              </a:rPr>
              <a:t>Lorem ipsum dolor sit</a:t>
            </a:r>
            <a:endParaRPr lang="es-ES" sz="1500">
              <a:solidFill>
                <a:srgbClr val="020048"/>
              </a:solidFill>
              <a:latin typeface="Kanit Regular" charset="0"/>
              <a:cs typeface="Kanit Regular" charset="0"/>
            </a:endParaRPr>
          </a:p>
          <a:p>
            <a:r>
              <a:rPr lang="es-ES" sz="1500" err="1">
                <a:solidFill>
                  <a:srgbClr val="020048"/>
                </a:solidFill>
                <a:latin typeface="Kanit Regular" charset="0"/>
                <a:cs typeface="Kanit Regular" charset="0"/>
              </a:rPr>
              <a:t>Lorem ipsum</a:t>
            </a:r>
            <a:endParaRPr lang="es-ES" sz="1500" err="1">
              <a:solidFill>
                <a:srgbClr val="020048"/>
              </a:solidFill>
              <a:latin typeface="Kanit Regular" charset="0"/>
              <a:cs typeface="Kanit Regular" charset="0"/>
            </a:endParaRPr>
          </a:p>
        </p:txBody>
      </p:sp>
      <p:sp>
        <p:nvSpPr>
          <p:cNvPr id="23" name="Rectángulo 22"/>
          <p:cNvSpPr/>
          <p:nvPr/>
        </p:nvSpPr>
        <p:spPr>
          <a:xfrm>
            <a:off x="-635" y="3041015"/>
            <a:ext cx="9144635" cy="133985"/>
          </a:xfrm>
          <a:prstGeom prst="rect">
            <a:avLst/>
          </a:prstGeom>
          <a:gradFill>
            <a:gsLst>
              <a:gs pos="0">
                <a:srgbClr val="D0EB52"/>
              </a:gs>
              <a:gs pos="100000">
                <a:srgbClr val="020048"/>
              </a:gs>
            </a:gsLs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ltLang="en-US"/>
          </a:p>
        </p:txBody>
      </p:sp>
      <p:sp>
        <p:nvSpPr>
          <p:cNvPr id="6" name="CuadroTexto 5"/>
          <p:cNvSpPr txBox="1"/>
          <p:nvPr/>
        </p:nvSpPr>
        <p:spPr>
          <a:xfrm>
            <a:off x="1022350" y="1748155"/>
            <a:ext cx="2253615" cy="553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s-ES" sz="1500" err="1">
                <a:solidFill>
                  <a:srgbClr val="020048"/>
                </a:solidFill>
                <a:latin typeface="Kanit Regular" charset="0"/>
                <a:cs typeface="Kanit Regular" charset="0"/>
              </a:rPr>
              <a:t>Lorem ipsum dolor </a:t>
            </a:r>
            <a:endParaRPr lang="es-ES" sz="1500">
              <a:solidFill>
                <a:srgbClr val="020048"/>
              </a:solidFill>
              <a:latin typeface="Kanit Regular" charset="0"/>
              <a:cs typeface="Kanit Regular" charset="0"/>
            </a:endParaRPr>
          </a:p>
          <a:p>
            <a:r>
              <a:rPr lang="es-ES" sz="1500" err="1">
                <a:solidFill>
                  <a:srgbClr val="020048"/>
                </a:solidFill>
                <a:latin typeface="Kanit Regular" charset="0"/>
                <a:cs typeface="Kanit Regular" charset="0"/>
              </a:rPr>
              <a:t>Lorem ipsum</a:t>
            </a:r>
            <a:endParaRPr lang="es-ES" sz="1500" err="1">
              <a:solidFill>
                <a:srgbClr val="020048"/>
              </a:solidFill>
              <a:latin typeface="Kanit Regular" charset="0"/>
              <a:cs typeface="Kanit Regular" charset="0"/>
            </a:endParaRPr>
          </a:p>
        </p:txBody>
      </p:sp>
      <p:sp>
        <p:nvSpPr>
          <p:cNvPr id="20" name="CuadroTexto 19"/>
          <p:cNvSpPr txBox="1"/>
          <p:nvPr/>
        </p:nvSpPr>
        <p:spPr>
          <a:xfrm>
            <a:off x="4297045" y="1748155"/>
            <a:ext cx="2360930" cy="553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s-ES" sz="1500" err="1">
                <a:solidFill>
                  <a:srgbClr val="020048"/>
                </a:solidFill>
                <a:latin typeface="Kanit Regular" charset="0"/>
                <a:cs typeface="Kanit Regular" charset="0"/>
              </a:rPr>
              <a:t>Lorem ipsum dolor sit</a:t>
            </a:r>
            <a:endParaRPr lang="es-ES" sz="1500">
              <a:solidFill>
                <a:srgbClr val="020048"/>
              </a:solidFill>
              <a:latin typeface="Kanit Regular" charset="0"/>
              <a:cs typeface="Kanit Regular" charset="0"/>
            </a:endParaRPr>
          </a:p>
          <a:p>
            <a:r>
              <a:rPr lang="es-ES" sz="1500" err="1">
                <a:solidFill>
                  <a:srgbClr val="020048"/>
                </a:solidFill>
                <a:latin typeface="Kanit Regular" charset="0"/>
                <a:cs typeface="Kanit Regular" charset="0"/>
              </a:rPr>
              <a:t>Lorem ipsum</a:t>
            </a:r>
            <a:endParaRPr lang="es-ES" sz="1500" err="1">
              <a:solidFill>
                <a:srgbClr val="020048"/>
              </a:solidFill>
              <a:latin typeface="Kanit Regular" charset="0"/>
              <a:cs typeface="Kanit Regular" charset="0"/>
            </a:endParaRPr>
          </a:p>
        </p:txBody>
      </p:sp>
      <p:pic>
        <p:nvPicPr>
          <p:cNvPr id="2" name="Imagen 1" descr="Recurso 6@2x-8"/>
          <p:cNvPicPr>
            <a:picLocks noChangeAspect="1"/>
          </p:cNvPicPr>
          <p:nvPr/>
        </p:nvPicPr>
        <p:blipFill>
          <a:blip r:embed="rId3"/>
          <a:stretch>
            <a:fillRect/>
          </a:stretch>
        </p:blipFill>
        <p:spPr>
          <a:xfrm>
            <a:off x="447040" y="1622425"/>
            <a:ext cx="501650" cy="808990"/>
          </a:xfrm>
          <a:prstGeom prst="rect">
            <a:avLst/>
          </a:prstGeom>
        </p:spPr>
      </p:pic>
      <p:pic>
        <p:nvPicPr>
          <p:cNvPr id="3" name="Imagen 2" descr="Recurso 6@2x-8"/>
          <p:cNvPicPr>
            <a:picLocks noChangeAspect="1"/>
          </p:cNvPicPr>
          <p:nvPr/>
        </p:nvPicPr>
        <p:blipFill>
          <a:blip r:embed="rId3"/>
          <a:stretch>
            <a:fillRect/>
          </a:stretch>
        </p:blipFill>
        <p:spPr>
          <a:xfrm>
            <a:off x="3795395" y="1620520"/>
            <a:ext cx="501650" cy="808990"/>
          </a:xfrm>
          <a:prstGeom prst="rect">
            <a:avLst/>
          </a:prstGeom>
        </p:spPr>
      </p:pic>
      <p:pic>
        <p:nvPicPr>
          <p:cNvPr id="4" name="Imagen 3" descr="Recurso 6@2x-8"/>
          <p:cNvPicPr>
            <a:picLocks noChangeAspect="1"/>
          </p:cNvPicPr>
          <p:nvPr/>
        </p:nvPicPr>
        <p:blipFill>
          <a:blip r:embed="rId3"/>
          <a:stretch>
            <a:fillRect/>
          </a:stretch>
        </p:blipFill>
        <p:spPr>
          <a:xfrm>
            <a:off x="1898650" y="3858260"/>
            <a:ext cx="501650" cy="808990"/>
          </a:xfrm>
          <a:prstGeom prst="rect">
            <a:avLst/>
          </a:prstGeom>
        </p:spPr>
      </p:pic>
      <p:pic>
        <p:nvPicPr>
          <p:cNvPr id="9" name="Imagen 8" descr="Recurso 6@2x-8"/>
          <p:cNvPicPr>
            <a:picLocks noChangeAspect="1"/>
          </p:cNvPicPr>
          <p:nvPr/>
        </p:nvPicPr>
        <p:blipFill>
          <a:blip r:embed="rId3"/>
          <a:stretch>
            <a:fillRect/>
          </a:stretch>
        </p:blipFill>
        <p:spPr>
          <a:xfrm>
            <a:off x="5151120" y="3858260"/>
            <a:ext cx="501650" cy="80899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115"/>
        <p:cNvGrpSpPr/>
        <p:nvPr/>
      </p:nvGrpSpPr>
      <p:grpSpPr>
        <a:xfrm>
          <a:off x="0" y="0"/>
          <a:ext cx="0" cy="0"/>
        </a:xfrm>
      </p:grpSpPr>
      <p:sp>
        <p:nvSpPr>
          <p:cNvPr id="116" name="Google Shape;116;p19"/>
          <p:cNvSpPr txBox="1"/>
          <p:nvPr/>
        </p:nvSpPr>
        <p:spPr>
          <a:xfrm>
            <a:off x="450205" y="543525"/>
            <a:ext cx="3030900" cy="780600"/>
          </a:xfrm>
          <a:prstGeom prst="rect">
            <a:avLst/>
          </a:prstGeom>
          <a:noFill/>
          <a:ln>
            <a:noFill/>
          </a:ln>
        </p:spPr>
        <p:txBody>
          <a:bodyPr spcFirstLastPara="1" wrap="square" lIns="91425" tIns="91425" rIns="91425" bIns="91425" anchor="t" anchorCtr="0">
            <a:noAutofit/>
          </a:bodyPr>
          <a:lstStyle/>
          <a:p>
            <a:r>
              <a:rPr lang="en-US" sz="2500" b="1">
                <a:solidFill>
                  <a:srgbClr val="002745"/>
                </a:solidFill>
                <a:latin typeface="Ubuntu Bold" panose="020b0804030602030204" charset="0"/>
                <a:cs typeface="Ubuntu Bold" panose="020b0804030602030204" charset="0"/>
              </a:rPr>
              <a:t>Calendar</a:t>
            </a:r>
            <a:endParaRPr lang="en-US" sz="2500" b="1">
              <a:solidFill>
                <a:srgbClr val="002745"/>
              </a:solidFill>
              <a:latin typeface="Ubuntu Bold" panose="020b0804030602030204" charset="0"/>
              <a:cs typeface="Ubuntu Bold" panose="020b0804030602030204" charset="0"/>
            </a:endParaRPr>
          </a:p>
        </p:txBody>
      </p:sp>
      <p:graphicFrame>
        <p:nvGraphicFramePr>
          <p:cNvPr id="5" name="Tabla 5"/>
          <p:cNvGraphicFramePr>
            <a:graphicFrameLocks noGrp="1"/>
          </p:cNvGraphicFramePr>
          <p:nvPr>
            <p:custDataLst>
              <p:tags r:id="rId3"/>
            </p:custDataLst>
          </p:nvPr>
        </p:nvGraphicFramePr>
        <p:xfrm>
          <a:off x="538480" y="1144905"/>
          <a:ext cx="8149590" cy="3801745"/>
        </p:xfrm>
        <a:graphic>
          <a:graphicData uri="http://schemas.openxmlformats.org/drawingml/2006/table">
            <a:tbl>
              <a:tblPr firstRow="1" bandRow="1">
                <a:tableStyleId>{5C22544A-7EE6-4342-B048-85BDC9FD1C3A}</a:tableStyleId>
              </a:tblPr>
              <a:tblGrid>
                <a:gridCol w="1708785"/>
                <a:gridCol w="4643120"/>
                <a:gridCol w="1797685"/>
              </a:tblGrid>
              <a:tr h="281305">
                <a:tc>
                  <a:txBody>
                    <a:bodyPr vert="horz" wrap="square"/>
                    <a:lstStyle/>
                    <a:p>
                      <a:r>
                        <a:rPr lang="es-ES" sz="1100" b="0" err="1">
                          <a:solidFill>
                            <a:srgbClr val="020048"/>
                          </a:solidFill>
                          <a:latin typeface="Wix Madefor Display Regular" panose="020b0503020203020203" charset="0"/>
                          <a:cs typeface="Wix Madefor Display Regular" panose="020b0503020203020203" charset="0"/>
                        </a:rPr>
                        <a:t>Lorem ipsum</a:t>
                      </a:r>
                      <a:endParaRPr lang="es-ES" sz="1100" b="0" err="1">
                        <a:solidFill>
                          <a:srgbClr val="020048"/>
                        </a:solidFill>
                        <a:latin typeface="Wix Madefor Display Regular" panose="020b0503020203020203" charset="0"/>
                        <a:cs typeface="Wix Madefor Display Regular" panose="020b0503020203020203" charset="0"/>
                      </a:endParaRPr>
                    </a:p>
                  </a:txBody>
                  <a:tcPr>
                    <a:solidFill>
                      <a:srgbClr val="D0EB52"/>
                    </a:solidFill>
                  </a:tcPr>
                </a:tc>
                <a:tc>
                  <a:txBody>
                    <a:bodyPr vert="horz" wrap="square"/>
                    <a:lstStyle/>
                    <a:p>
                      <a:pPr algn="ctr"/>
                      <a:r>
                        <a:rPr lang="es-ES" sz="1100" b="0" err="1">
                          <a:solidFill>
                            <a:srgbClr val="D0EB52"/>
                          </a:solidFill>
                          <a:latin typeface="Wix Madefor Display Regular" panose="020b0503020203020203" charset="0"/>
                          <a:cs typeface="Wix Madefor Display Regular" panose="020b0503020203020203" charset="0"/>
                        </a:rPr>
                        <a:t>Lorem ipsum dolor sit </a:t>
                      </a:r>
                      <a:endParaRPr lang="es-ES" sz="1100" b="0">
                        <a:solidFill>
                          <a:srgbClr val="D0EB52"/>
                        </a:solidFill>
                        <a:latin typeface="Wix Madefor Display Regular" panose="020b0503020203020203" charset="0"/>
                        <a:cs typeface="Wix Madefor Display Regular" panose="020b0503020203020203" charset="0"/>
                      </a:endParaRPr>
                    </a:p>
                  </a:txBody>
                  <a:tcPr>
                    <a:solidFill>
                      <a:srgbClr val="002745"/>
                    </a:solidFill>
                  </a:tcPr>
                </a:tc>
                <a:tc>
                  <a:txBody>
                    <a:bodyPr vert="horz" wrap="square"/>
                    <a:lstStyle/>
                    <a:p>
                      <a:pPr algn="ctr"/>
                      <a:r>
                        <a:rPr lang="es-ES" sz="1100" b="0">
                          <a:solidFill>
                            <a:srgbClr val="020048"/>
                          </a:solidFill>
                          <a:latin typeface="Wix Madefor Display Regular" panose="020b0503020203020203" charset="0"/>
                          <a:cs typeface="Wix Madefor Display Regular" panose="020b0503020203020203" charset="0"/>
                        </a:rPr>
                        <a:t>31/12/2022</a:t>
                      </a:r>
                      <a:endParaRPr lang="es-ES" sz="1100" b="0">
                        <a:solidFill>
                          <a:srgbClr val="020048"/>
                        </a:solidFill>
                        <a:latin typeface="Wix Madefor Display Regular" panose="020b0503020203020203" charset="0"/>
                        <a:cs typeface="Wix Madefor Display Regular" panose="020b0503020203020203" charset="0"/>
                      </a:endParaRPr>
                    </a:p>
                  </a:txBody>
                  <a:tcPr>
                    <a:solidFill>
                      <a:srgbClr val="D0EB52"/>
                    </a:solidFill>
                  </a:tcPr>
                </a:tc>
              </a:tr>
              <a:tr h="280670">
                <a:tc>
                  <a:txBody>
                    <a:bodyPr vert="horz" wrap="square"/>
                    <a:lstStyle/>
                    <a:p>
                      <a:pPr lvl="0">
                        <a:buNone/>
                      </a:pPr>
                      <a:r>
                        <a:rPr lang="es-ES" sz="1000" b="0" i="0" u="none" strike="noStrike" noProof="0" err="1">
                          <a:solidFill>
                            <a:srgbClr val="020048"/>
                          </a:solidFill>
                          <a:latin typeface="Wix Madefor Display Regular" panose="020b0503020203020203" charset="0"/>
                          <a:cs typeface="Wix Madefor Display Regular" panose="020b0503020203020203" charset="0"/>
                        </a:rPr>
                        <a:t>Lorem ipsum</a:t>
                      </a:r>
                      <a:endParaRPr lang="es-ES" sz="1000" b="0" i="0" u="none" strike="noStrike" noProof="0" err="1">
                        <a:solidFill>
                          <a:srgbClr val="020048"/>
                        </a:solidFill>
                        <a:latin typeface="Wix Madefor Display Regular" panose="020b0503020203020203" charset="0"/>
                        <a:cs typeface="Wix Madefor Display Regular" panose="020b0503020203020203" charset="0"/>
                      </a:endParaRPr>
                    </a:p>
                  </a:txBody>
                  <a:tcPr>
                    <a:solidFill>
                      <a:srgbClr val="D0EB52"/>
                    </a:solidFill>
                  </a:tcPr>
                </a:tc>
                <a:tc>
                  <a:txBody>
                    <a:bodyPr vert="horz" wrap="square"/>
                    <a:lstStyle/>
                    <a:p>
                      <a:pPr lvl="0" algn="ctr">
                        <a:buNone/>
                      </a:pPr>
                      <a:r>
                        <a:rPr lang="es-ES" sz="1100" b="0" i="0" u="none" strike="noStrike" noProof="0" err="1">
                          <a:solidFill>
                            <a:srgbClr val="D0EB52"/>
                          </a:solidFill>
                          <a:latin typeface="Wix Madefor Display Regular" panose="020b0503020203020203" charset="0"/>
                          <a:cs typeface="Wix Madefor Display Regular" panose="020b0503020203020203" charset="0"/>
                        </a:rPr>
                        <a:t>Lorem ipsum dolor sit </a:t>
                      </a:r>
                      <a:endParaRPr lang="es-ES" sz="1100" b="0" i="0" u="none" strike="noStrike" noProof="0">
                        <a:solidFill>
                          <a:srgbClr val="D0EB52"/>
                        </a:solidFill>
                        <a:latin typeface="Wix Madefor Display Regular" panose="020b0503020203020203" charset="0"/>
                        <a:cs typeface="Wix Madefor Display Regular" panose="020b0503020203020203" charset="0"/>
                      </a:endParaRPr>
                    </a:p>
                  </a:txBody>
                  <a:tcPr>
                    <a:solidFill>
                      <a:srgbClr val="002745"/>
                    </a:solidFill>
                  </a:tcPr>
                </a:tc>
                <a:tc>
                  <a:txBody>
                    <a:bodyPr vert="horz" wrap="square"/>
                    <a:lstStyle/>
                    <a:p>
                      <a:pPr lvl="0" algn="ctr">
                        <a:buNone/>
                      </a:pPr>
                      <a:r>
                        <a:rPr lang="es-ES" sz="1100" b="0" i="0" u="none" strike="noStrike" noProof="0">
                          <a:solidFill>
                            <a:srgbClr val="020048"/>
                          </a:solidFill>
                          <a:latin typeface="Wix Madefor Display Regular" panose="020b0503020203020203" charset="0"/>
                          <a:cs typeface="Wix Madefor Display Regular" panose="020b0503020203020203" charset="0"/>
                        </a:rPr>
                        <a:t>31/12/2022</a:t>
                      </a:r>
                      <a:endParaRPr lang="es-ES" sz="1100" b="0" i="0" u="none" strike="noStrike" noProof="0">
                        <a:solidFill>
                          <a:srgbClr val="020048"/>
                        </a:solidFill>
                        <a:latin typeface="Wix Madefor Display Regular" panose="020b0503020203020203" charset="0"/>
                        <a:cs typeface="Wix Madefor Display Regular" panose="020b0503020203020203" charset="0"/>
                      </a:endParaRPr>
                    </a:p>
                  </a:txBody>
                  <a:tcPr>
                    <a:solidFill>
                      <a:srgbClr val="D0EB52"/>
                    </a:solidFill>
                  </a:tcPr>
                </a:tc>
              </a:tr>
              <a:tr h="280670">
                <a:tc>
                  <a:txBody>
                    <a:bodyPr vert="horz" wrap="square"/>
                    <a:lstStyle/>
                    <a:p>
                      <a:pPr lvl="0">
                        <a:buNone/>
                      </a:pPr>
                      <a:r>
                        <a:rPr lang="es-ES" sz="1000" b="0" i="0" u="none" strike="noStrike" noProof="0" err="1">
                          <a:solidFill>
                            <a:srgbClr val="020048"/>
                          </a:solidFill>
                          <a:latin typeface="Wix Madefor Display Regular" panose="020b0503020203020203" charset="0"/>
                          <a:cs typeface="Wix Madefor Display Regular" panose="020b0503020203020203" charset="0"/>
                        </a:rPr>
                        <a:t>Lorem ipsum</a:t>
                      </a:r>
                      <a:endParaRPr lang="es-ES" sz="1000" b="0" i="0" u="none" strike="noStrike" noProof="0" err="1">
                        <a:solidFill>
                          <a:srgbClr val="020048"/>
                        </a:solidFill>
                        <a:latin typeface="Wix Madefor Display Regular" panose="020b0503020203020203" charset="0"/>
                        <a:cs typeface="Wix Madefor Display Regular" panose="020b0503020203020203" charset="0"/>
                      </a:endParaRPr>
                    </a:p>
                  </a:txBody>
                  <a:tcPr>
                    <a:solidFill>
                      <a:srgbClr val="D0EB52"/>
                    </a:solidFill>
                  </a:tcPr>
                </a:tc>
                <a:tc>
                  <a:txBody>
                    <a:bodyPr vert="horz" wrap="square"/>
                    <a:lstStyle/>
                    <a:p>
                      <a:pPr lvl="0" algn="ctr">
                        <a:buNone/>
                      </a:pPr>
                      <a:r>
                        <a:rPr lang="es-ES" sz="1100" b="0" i="0" u="none" strike="noStrike" noProof="0" err="1">
                          <a:solidFill>
                            <a:srgbClr val="D0EB52"/>
                          </a:solidFill>
                          <a:latin typeface="Wix Madefor Display Regular" panose="020b0503020203020203" charset="0"/>
                          <a:cs typeface="Wix Madefor Display Regular" panose="020b0503020203020203" charset="0"/>
                        </a:rPr>
                        <a:t>Lorem ipsum dolor sit </a:t>
                      </a:r>
                      <a:endParaRPr lang="es-ES" sz="1100" b="0" i="0" u="none" strike="noStrike" noProof="0">
                        <a:solidFill>
                          <a:srgbClr val="D0EB52"/>
                        </a:solidFill>
                        <a:latin typeface="Wix Madefor Display Regular" panose="020b0503020203020203" charset="0"/>
                        <a:cs typeface="Wix Madefor Display Regular" panose="020b0503020203020203" charset="0"/>
                      </a:endParaRPr>
                    </a:p>
                  </a:txBody>
                  <a:tcPr>
                    <a:solidFill>
                      <a:srgbClr val="002745"/>
                    </a:solidFill>
                  </a:tcPr>
                </a:tc>
                <a:tc>
                  <a:txBody>
                    <a:bodyPr vert="horz" wrap="square"/>
                    <a:lstStyle/>
                    <a:p>
                      <a:pPr lvl="0" algn="ctr">
                        <a:buNone/>
                      </a:pPr>
                      <a:r>
                        <a:rPr lang="es-ES" sz="1100" b="0" i="0" u="none" strike="noStrike" noProof="0">
                          <a:solidFill>
                            <a:srgbClr val="020048"/>
                          </a:solidFill>
                          <a:latin typeface="Wix Madefor Display Regular" panose="020b0503020203020203" charset="0"/>
                          <a:cs typeface="Wix Madefor Display Regular" panose="020b0503020203020203" charset="0"/>
                        </a:rPr>
                        <a:t>31/12/2022</a:t>
                      </a:r>
                      <a:endParaRPr lang="es-ES" sz="1100" b="0" i="0" u="none" strike="noStrike" noProof="0">
                        <a:solidFill>
                          <a:srgbClr val="020048"/>
                        </a:solidFill>
                        <a:latin typeface="Wix Madefor Display Regular" panose="020b0503020203020203" charset="0"/>
                        <a:cs typeface="Wix Madefor Display Regular" panose="020b0503020203020203" charset="0"/>
                      </a:endParaRPr>
                    </a:p>
                  </a:txBody>
                  <a:tcPr>
                    <a:solidFill>
                      <a:srgbClr val="D0EB52"/>
                    </a:solidFill>
                  </a:tcPr>
                </a:tc>
              </a:tr>
              <a:tr h="281305">
                <a:tc>
                  <a:txBody>
                    <a:bodyPr vert="horz" wrap="square"/>
                    <a:lstStyle/>
                    <a:p>
                      <a:pPr lvl="0">
                        <a:buNone/>
                      </a:pPr>
                      <a:r>
                        <a:rPr lang="es-ES" sz="1000" b="0" i="0" u="none" strike="noStrike" noProof="0" err="1">
                          <a:solidFill>
                            <a:srgbClr val="020048"/>
                          </a:solidFill>
                          <a:latin typeface="Wix Madefor Display Regular" panose="020b0503020203020203" charset="0"/>
                          <a:cs typeface="Wix Madefor Display Regular" panose="020b0503020203020203" charset="0"/>
                        </a:rPr>
                        <a:t>Lorem ipsum</a:t>
                      </a:r>
                      <a:endParaRPr lang="es-ES" sz="1000" b="0" i="0" u="none" strike="noStrike" noProof="0" err="1">
                        <a:solidFill>
                          <a:srgbClr val="020048"/>
                        </a:solidFill>
                        <a:latin typeface="Wix Madefor Display Regular" panose="020b0503020203020203" charset="0"/>
                        <a:cs typeface="Wix Madefor Display Regular" panose="020b0503020203020203" charset="0"/>
                      </a:endParaRPr>
                    </a:p>
                  </a:txBody>
                  <a:tcPr>
                    <a:solidFill>
                      <a:srgbClr val="D0EB52"/>
                    </a:solidFill>
                  </a:tcPr>
                </a:tc>
                <a:tc>
                  <a:txBody>
                    <a:bodyPr vert="horz" wrap="square"/>
                    <a:lstStyle/>
                    <a:p>
                      <a:pPr lvl="0" algn="ctr">
                        <a:buNone/>
                      </a:pPr>
                      <a:r>
                        <a:rPr lang="es-ES" sz="1100" b="0" i="0" u="none" strike="noStrike" noProof="0" err="1">
                          <a:solidFill>
                            <a:srgbClr val="D0EB52"/>
                          </a:solidFill>
                          <a:latin typeface="Wix Madefor Display Regular" panose="020b0503020203020203" charset="0"/>
                          <a:cs typeface="Wix Madefor Display Regular" panose="020b0503020203020203" charset="0"/>
                        </a:rPr>
                        <a:t>Lorem ipsum dolor sit </a:t>
                      </a:r>
                      <a:endParaRPr lang="es-ES" sz="1100" b="0" i="0" u="none" strike="noStrike" noProof="0">
                        <a:solidFill>
                          <a:srgbClr val="D0EB52"/>
                        </a:solidFill>
                        <a:latin typeface="Wix Madefor Display Regular" panose="020b0503020203020203" charset="0"/>
                        <a:cs typeface="Wix Madefor Display Regular" panose="020b0503020203020203" charset="0"/>
                      </a:endParaRPr>
                    </a:p>
                  </a:txBody>
                  <a:tcPr>
                    <a:solidFill>
                      <a:srgbClr val="002745"/>
                    </a:solidFill>
                  </a:tcPr>
                </a:tc>
                <a:tc>
                  <a:txBody>
                    <a:bodyPr vert="horz" wrap="square"/>
                    <a:lstStyle/>
                    <a:p>
                      <a:pPr lvl="0" algn="ctr">
                        <a:buNone/>
                      </a:pPr>
                      <a:r>
                        <a:rPr lang="es-ES" sz="1100" b="0" i="0" u="none" strike="noStrike" noProof="0">
                          <a:solidFill>
                            <a:srgbClr val="020048"/>
                          </a:solidFill>
                          <a:latin typeface="Wix Madefor Display Regular" panose="020b0503020203020203" charset="0"/>
                          <a:cs typeface="Wix Madefor Display Regular" panose="020b0503020203020203" charset="0"/>
                        </a:rPr>
                        <a:t>31/12/2022</a:t>
                      </a:r>
                      <a:endParaRPr lang="es-ES" sz="1100" b="0" i="0" u="none" strike="noStrike" noProof="0">
                        <a:solidFill>
                          <a:srgbClr val="020048"/>
                        </a:solidFill>
                        <a:latin typeface="Wix Madefor Display Regular" panose="020b0503020203020203" charset="0"/>
                        <a:cs typeface="Wix Madefor Display Regular" panose="020b0503020203020203" charset="0"/>
                      </a:endParaRPr>
                    </a:p>
                  </a:txBody>
                  <a:tcPr>
                    <a:solidFill>
                      <a:srgbClr val="D0EB52"/>
                    </a:solidFill>
                  </a:tcPr>
                </a:tc>
              </a:tr>
              <a:tr h="280670">
                <a:tc>
                  <a:txBody>
                    <a:bodyPr vert="horz" wrap="square"/>
                    <a:lstStyle/>
                    <a:p>
                      <a:pPr lvl="0">
                        <a:buNone/>
                      </a:pPr>
                      <a:r>
                        <a:rPr lang="es-ES" sz="1000" b="0" i="0" u="none" strike="noStrike" noProof="0" err="1">
                          <a:solidFill>
                            <a:srgbClr val="020048"/>
                          </a:solidFill>
                          <a:latin typeface="Wix Madefor Display Regular" panose="020b0503020203020203" charset="0"/>
                          <a:cs typeface="Wix Madefor Display Regular" panose="020b0503020203020203" charset="0"/>
                        </a:rPr>
                        <a:t>Lorem ipsum</a:t>
                      </a:r>
                      <a:endParaRPr lang="es-ES" sz="1000" b="0" i="0" u="none" strike="noStrike" noProof="0" err="1">
                        <a:solidFill>
                          <a:srgbClr val="020048"/>
                        </a:solidFill>
                        <a:latin typeface="Wix Madefor Display Regular" panose="020b0503020203020203" charset="0"/>
                        <a:cs typeface="Wix Madefor Display Regular" panose="020b0503020203020203" charset="0"/>
                      </a:endParaRPr>
                    </a:p>
                  </a:txBody>
                  <a:tcPr>
                    <a:solidFill>
                      <a:srgbClr val="D0EB52"/>
                    </a:solidFill>
                  </a:tcPr>
                </a:tc>
                <a:tc>
                  <a:txBody>
                    <a:bodyPr vert="horz" wrap="square"/>
                    <a:lstStyle/>
                    <a:p>
                      <a:pPr lvl="0" algn="ctr">
                        <a:buNone/>
                      </a:pPr>
                      <a:r>
                        <a:rPr lang="es-ES" sz="1100" b="0" i="0" u="none" strike="noStrike" noProof="0" err="1">
                          <a:solidFill>
                            <a:srgbClr val="D0EB52"/>
                          </a:solidFill>
                          <a:latin typeface="Wix Madefor Display Regular" panose="020b0503020203020203" charset="0"/>
                          <a:cs typeface="Wix Madefor Display Regular" panose="020b0503020203020203" charset="0"/>
                        </a:rPr>
                        <a:t>Lorem ipsum dolor sit </a:t>
                      </a:r>
                      <a:endParaRPr lang="es-ES" sz="1100" b="0" i="0" u="none" strike="noStrike" noProof="0">
                        <a:solidFill>
                          <a:srgbClr val="D0EB52"/>
                        </a:solidFill>
                        <a:latin typeface="Wix Madefor Display Regular" panose="020b0503020203020203" charset="0"/>
                        <a:cs typeface="Wix Madefor Display Regular" panose="020b0503020203020203" charset="0"/>
                      </a:endParaRPr>
                    </a:p>
                  </a:txBody>
                  <a:tcPr>
                    <a:solidFill>
                      <a:srgbClr val="002745"/>
                    </a:solidFill>
                  </a:tcPr>
                </a:tc>
                <a:tc>
                  <a:txBody>
                    <a:bodyPr vert="horz" wrap="square"/>
                    <a:lstStyle/>
                    <a:p>
                      <a:pPr lvl="0" algn="ctr">
                        <a:buNone/>
                      </a:pPr>
                      <a:r>
                        <a:rPr lang="es-ES" sz="1100" b="0" i="0" u="none" strike="noStrike" noProof="0">
                          <a:solidFill>
                            <a:srgbClr val="020048"/>
                          </a:solidFill>
                          <a:latin typeface="Wix Madefor Display Regular" panose="020b0503020203020203" charset="0"/>
                          <a:cs typeface="Wix Madefor Display Regular" panose="020b0503020203020203" charset="0"/>
                        </a:rPr>
                        <a:t>31/12/2022</a:t>
                      </a:r>
                      <a:endParaRPr lang="es-ES" sz="1100" b="0" i="0" u="none" strike="noStrike" noProof="0">
                        <a:solidFill>
                          <a:srgbClr val="020048"/>
                        </a:solidFill>
                        <a:latin typeface="Wix Madefor Display Regular" panose="020b0503020203020203" charset="0"/>
                        <a:cs typeface="Wix Madefor Display Regular" panose="020b0503020203020203" charset="0"/>
                      </a:endParaRPr>
                    </a:p>
                  </a:txBody>
                  <a:tcPr>
                    <a:solidFill>
                      <a:srgbClr val="D0EB52"/>
                    </a:solidFill>
                  </a:tcPr>
                </a:tc>
              </a:tr>
              <a:tr h="281305">
                <a:tc>
                  <a:txBody>
                    <a:bodyPr vert="horz" wrap="square"/>
                    <a:lstStyle/>
                    <a:p>
                      <a:pPr lvl="0">
                        <a:buNone/>
                      </a:pPr>
                      <a:r>
                        <a:rPr lang="es-ES" sz="1000" b="0" i="0" u="none" strike="noStrike" noProof="0" err="1">
                          <a:solidFill>
                            <a:srgbClr val="020048"/>
                          </a:solidFill>
                          <a:latin typeface="Wix Madefor Display Regular" panose="020b0503020203020203" charset="0"/>
                          <a:cs typeface="Wix Madefor Display Regular" panose="020b0503020203020203" charset="0"/>
                        </a:rPr>
                        <a:t>Lorem ipsum</a:t>
                      </a:r>
                      <a:endParaRPr lang="es-ES" sz="1000" b="0" i="0" u="none" strike="noStrike" noProof="0" err="1">
                        <a:solidFill>
                          <a:srgbClr val="020048"/>
                        </a:solidFill>
                        <a:latin typeface="Wix Madefor Display Regular" panose="020b0503020203020203" charset="0"/>
                        <a:cs typeface="Wix Madefor Display Regular" panose="020b0503020203020203" charset="0"/>
                      </a:endParaRPr>
                    </a:p>
                  </a:txBody>
                  <a:tcPr>
                    <a:solidFill>
                      <a:srgbClr val="D0EB52"/>
                    </a:solidFill>
                  </a:tcPr>
                </a:tc>
                <a:tc>
                  <a:txBody>
                    <a:bodyPr vert="horz" wrap="square"/>
                    <a:lstStyle/>
                    <a:p>
                      <a:pPr lvl="0" algn="ctr">
                        <a:buNone/>
                      </a:pPr>
                      <a:r>
                        <a:rPr lang="es-ES" sz="1100" b="0" i="0" u="none" strike="noStrike" noProof="0" err="1">
                          <a:solidFill>
                            <a:srgbClr val="D0EB52"/>
                          </a:solidFill>
                          <a:latin typeface="Wix Madefor Display Regular" panose="020b0503020203020203" charset="0"/>
                          <a:cs typeface="Wix Madefor Display Regular" panose="020b0503020203020203" charset="0"/>
                        </a:rPr>
                        <a:t>Lorem ipsum dolor sit </a:t>
                      </a:r>
                      <a:endParaRPr lang="es-ES" sz="1100" b="0" i="0" u="none" strike="noStrike" noProof="0">
                        <a:solidFill>
                          <a:srgbClr val="D0EB52"/>
                        </a:solidFill>
                        <a:latin typeface="Wix Madefor Display Regular" panose="020b0503020203020203" charset="0"/>
                        <a:cs typeface="Wix Madefor Display Regular" panose="020b0503020203020203" charset="0"/>
                      </a:endParaRPr>
                    </a:p>
                  </a:txBody>
                  <a:tcPr>
                    <a:solidFill>
                      <a:srgbClr val="002745"/>
                    </a:solidFill>
                  </a:tcPr>
                </a:tc>
                <a:tc>
                  <a:txBody>
                    <a:bodyPr vert="horz" wrap="square"/>
                    <a:lstStyle/>
                    <a:p>
                      <a:pPr lvl="0" algn="ctr">
                        <a:buNone/>
                      </a:pPr>
                      <a:r>
                        <a:rPr lang="es-ES" sz="1100" b="0" i="0" u="none" strike="noStrike" noProof="0">
                          <a:solidFill>
                            <a:srgbClr val="020048"/>
                          </a:solidFill>
                          <a:latin typeface="Wix Madefor Display Regular" panose="020b0503020203020203" charset="0"/>
                          <a:cs typeface="Wix Madefor Display Regular" panose="020b0503020203020203" charset="0"/>
                        </a:rPr>
                        <a:t>31/12/2022</a:t>
                      </a:r>
                      <a:endParaRPr lang="es-ES" sz="1100" b="0" i="0" u="none" strike="noStrike" noProof="0">
                        <a:solidFill>
                          <a:srgbClr val="020048"/>
                        </a:solidFill>
                        <a:latin typeface="Wix Madefor Display Regular" panose="020b0503020203020203" charset="0"/>
                        <a:cs typeface="Wix Madefor Display Regular" panose="020b0503020203020203" charset="0"/>
                      </a:endParaRPr>
                    </a:p>
                  </a:txBody>
                  <a:tcPr>
                    <a:solidFill>
                      <a:srgbClr val="D0EB52"/>
                    </a:solidFill>
                  </a:tcPr>
                </a:tc>
              </a:tr>
              <a:tr h="262890">
                <a:tc>
                  <a:txBody>
                    <a:bodyPr vert="horz" wrap="square"/>
                    <a:lstStyle/>
                    <a:p>
                      <a:pPr lvl="0">
                        <a:buNone/>
                      </a:pPr>
                      <a:r>
                        <a:rPr lang="es-ES" sz="1000" b="0" i="0" u="none" strike="noStrike" noProof="0" err="1">
                          <a:solidFill>
                            <a:srgbClr val="020048"/>
                          </a:solidFill>
                          <a:latin typeface="Wix Madefor Display Regular" panose="020b0503020203020203" charset="0"/>
                          <a:cs typeface="Wix Madefor Display Regular" panose="020b0503020203020203" charset="0"/>
                        </a:rPr>
                        <a:t>Lorem ipsum</a:t>
                      </a:r>
                      <a:endParaRPr lang="es-ES" sz="1000" b="0" i="0" u="none" strike="noStrike" noProof="0">
                        <a:solidFill>
                          <a:srgbClr val="020048"/>
                        </a:solidFill>
                        <a:latin typeface="Wix Madefor Display Regular" panose="020b0503020203020203" charset="0"/>
                        <a:cs typeface="Wix Madefor Display Regular" panose="020b0503020203020203" charset="0"/>
                      </a:endParaRPr>
                    </a:p>
                  </a:txBody>
                  <a:tcPr>
                    <a:solidFill>
                      <a:srgbClr val="D0EB52"/>
                    </a:solidFill>
                  </a:tcPr>
                </a:tc>
                <a:tc>
                  <a:txBody>
                    <a:bodyPr vert="horz" wrap="square"/>
                    <a:lstStyle/>
                    <a:p>
                      <a:pPr lvl="0" algn="ctr">
                        <a:buNone/>
                      </a:pPr>
                      <a:r>
                        <a:rPr lang="es-ES" sz="1100" b="0" i="0" u="none" strike="noStrike" noProof="0" err="1">
                          <a:solidFill>
                            <a:srgbClr val="D0EB52"/>
                          </a:solidFill>
                          <a:latin typeface="Wix Madefor Display Regular" panose="020b0503020203020203" charset="0"/>
                          <a:cs typeface="Wix Madefor Display Regular" panose="020b0503020203020203" charset="0"/>
                        </a:rPr>
                        <a:t>Lorem ipsum dolor sit </a:t>
                      </a:r>
                      <a:endParaRPr lang="es-ES" sz="1100" b="0" i="0" u="none" strike="noStrike" noProof="0">
                        <a:solidFill>
                          <a:srgbClr val="D0EB52"/>
                        </a:solidFill>
                        <a:latin typeface="Wix Madefor Display Regular" panose="020b0503020203020203" charset="0"/>
                        <a:cs typeface="Wix Madefor Display Regular" panose="020b0503020203020203" charset="0"/>
                      </a:endParaRPr>
                    </a:p>
                  </a:txBody>
                  <a:tcPr>
                    <a:solidFill>
                      <a:srgbClr val="002745"/>
                    </a:solidFill>
                  </a:tcPr>
                </a:tc>
                <a:tc>
                  <a:txBody>
                    <a:bodyPr vert="horz" wrap="square"/>
                    <a:lstStyle/>
                    <a:p>
                      <a:pPr lvl="0" algn="ctr">
                        <a:buNone/>
                      </a:pPr>
                      <a:r>
                        <a:rPr lang="es-ES" sz="1100" b="0" i="0" u="none" strike="noStrike" noProof="0">
                          <a:solidFill>
                            <a:srgbClr val="020048"/>
                          </a:solidFill>
                          <a:latin typeface="Wix Madefor Display Regular" panose="020b0503020203020203" charset="0"/>
                          <a:cs typeface="Wix Madefor Display Regular" panose="020b0503020203020203" charset="0"/>
                        </a:rPr>
                        <a:t>31/12/2022</a:t>
                      </a:r>
                      <a:endParaRPr lang="es-ES" sz="1100" b="0" i="0" u="none" strike="noStrike" noProof="0">
                        <a:solidFill>
                          <a:srgbClr val="020048"/>
                        </a:solidFill>
                        <a:latin typeface="Wix Madefor Display Regular" panose="020b0503020203020203" charset="0"/>
                        <a:cs typeface="Wix Madefor Display Regular" panose="020b0503020203020203" charset="0"/>
                      </a:endParaRPr>
                    </a:p>
                  </a:txBody>
                  <a:tcPr>
                    <a:solidFill>
                      <a:srgbClr val="D0EB52"/>
                    </a:solidFill>
                  </a:tcPr>
                </a:tc>
              </a:tr>
              <a:tr h="370840">
                <a:tc>
                  <a:txBody>
                    <a:bodyPr vert="horz" wrap="square"/>
                    <a:lstStyle/>
                    <a:p>
                      <a:endParaRPr lang="es-ES" b="0">
                        <a:latin typeface="Average Sans" panose="02000503040000020003" charset="0"/>
                        <a:cs typeface="Average Sans" panose="02000503040000020003" charset="0"/>
                      </a:endParaRPr>
                    </a:p>
                  </a:txBody>
                  <a:tcPr>
                    <a:solidFill>
                      <a:srgbClr val="D0EB52"/>
                    </a:solidFill>
                  </a:tcPr>
                </a:tc>
                <a:tc>
                  <a:txBody>
                    <a:bodyPr vert="horz" wrap="square"/>
                    <a:lstStyle/>
                    <a:p>
                      <a:endParaRPr lang="es-ES" b="0">
                        <a:latin typeface="Average Sans" panose="02000503040000020003" charset="0"/>
                        <a:cs typeface="Average Sans" panose="02000503040000020003" charset="0"/>
                      </a:endParaRPr>
                    </a:p>
                  </a:txBody>
                  <a:tcPr>
                    <a:solidFill>
                      <a:srgbClr val="002745"/>
                    </a:solidFill>
                  </a:tcPr>
                </a:tc>
                <a:tc>
                  <a:txBody>
                    <a:bodyPr vert="horz" wrap="square"/>
                    <a:lstStyle/>
                    <a:p>
                      <a:endParaRPr lang="es-ES" b="0">
                        <a:latin typeface="Average Sans" panose="02000503040000020003" charset="0"/>
                        <a:cs typeface="Average Sans" panose="02000503040000020003" charset="0"/>
                      </a:endParaRPr>
                    </a:p>
                  </a:txBody>
                  <a:tcPr>
                    <a:solidFill>
                      <a:srgbClr val="D0EB52"/>
                    </a:solidFill>
                  </a:tcPr>
                </a:tc>
              </a:tr>
              <a:tr h="370205">
                <a:tc>
                  <a:txBody>
                    <a:bodyPr vert="horz" wrap="square"/>
                    <a:lstStyle/>
                    <a:p>
                      <a:pPr lvl="0">
                        <a:buNone/>
                      </a:pPr>
                      <a:endParaRPr lang="es-ES" b="0">
                        <a:latin typeface="Hind Regular" panose="02000000000000000000" charset="0"/>
                        <a:cs typeface="Hind Regular" panose="02000000000000000000" charset="0"/>
                      </a:endParaRPr>
                    </a:p>
                  </a:txBody>
                  <a:tcPr>
                    <a:solidFill>
                      <a:srgbClr val="D0EB52"/>
                    </a:solidFill>
                  </a:tcPr>
                </a:tc>
                <a:tc>
                  <a:txBody>
                    <a:bodyPr vert="horz" wrap="square"/>
                    <a:lstStyle/>
                    <a:p>
                      <a:pPr lvl="0">
                        <a:buNone/>
                      </a:pPr>
                      <a:endParaRPr lang="es-ES" b="0">
                        <a:latin typeface="Hind Regular" panose="02000000000000000000" charset="0"/>
                        <a:cs typeface="Hind Regular" panose="02000000000000000000" charset="0"/>
                      </a:endParaRPr>
                    </a:p>
                  </a:txBody>
                  <a:tcPr>
                    <a:solidFill>
                      <a:srgbClr val="002745"/>
                    </a:solidFill>
                  </a:tcPr>
                </a:tc>
                <a:tc>
                  <a:txBody>
                    <a:bodyPr vert="horz" wrap="square"/>
                    <a:lstStyle/>
                    <a:p>
                      <a:pPr lvl="0">
                        <a:buNone/>
                      </a:pPr>
                      <a:endParaRPr lang="es-ES" b="0">
                        <a:latin typeface="Hind Regular" panose="02000000000000000000" charset="0"/>
                        <a:cs typeface="Hind Regular" panose="02000000000000000000" charset="0"/>
                      </a:endParaRPr>
                    </a:p>
                  </a:txBody>
                  <a:tcPr>
                    <a:solidFill>
                      <a:srgbClr val="D0EB52"/>
                    </a:solidFill>
                  </a:tcPr>
                </a:tc>
              </a:tr>
              <a:tr h="370205">
                <a:tc>
                  <a:txBody>
                    <a:bodyPr vert="horz" wrap="square"/>
                    <a:lstStyle/>
                    <a:p>
                      <a:pPr lvl="0">
                        <a:buNone/>
                      </a:pPr>
                      <a:endParaRPr lang="es-ES">
                        <a:latin typeface="Aller" panose="02000503030000020004" charset="0"/>
                        <a:cs typeface="Aller" panose="02000503030000020004" charset="0"/>
                      </a:endParaRPr>
                    </a:p>
                  </a:txBody>
                  <a:tcPr>
                    <a:solidFill>
                      <a:srgbClr val="D0EB52"/>
                    </a:solidFill>
                  </a:tcPr>
                </a:tc>
                <a:tc>
                  <a:txBody>
                    <a:bodyPr vert="horz" wrap="square"/>
                    <a:lstStyle/>
                    <a:p>
                      <a:pPr lvl="0">
                        <a:buNone/>
                      </a:pPr>
                      <a:endParaRPr lang="es-ES">
                        <a:latin typeface="Aller" panose="02000503030000020004" charset="0"/>
                        <a:cs typeface="Aller" panose="02000503030000020004" charset="0"/>
                      </a:endParaRPr>
                    </a:p>
                  </a:txBody>
                  <a:tcPr>
                    <a:solidFill>
                      <a:srgbClr val="002745"/>
                    </a:solidFill>
                  </a:tcPr>
                </a:tc>
                <a:tc>
                  <a:txBody>
                    <a:bodyPr vert="horz" wrap="square"/>
                    <a:lstStyle/>
                    <a:p>
                      <a:pPr lvl="0">
                        <a:buNone/>
                      </a:pPr>
                      <a:endParaRPr lang="es-ES">
                        <a:latin typeface="Aller" panose="02000503030000020004" charset="0"/>
                        <a:cs typeface="Aller" panose="02000503030000020004" charset="0"/>
                      </a:endParaRPr>
                    </a:p>
                  </a:txBody>
                  <a:tcPr>
                    <a:solidFill>
                      <a:srgbClr val="D0EB52"/>
                    </a:solidFill>
                  </a:tcPr>
                </a:tc>
              </a:tr>
              <a:tr h="370840">
                <a:tc>
                  <a:txBody>
                    <a:bodyPr vert="horz" wrap="square"/>
                    <a:lstStyle/>
                    <a:p>
                      <a:pPr lvl="0">
                        <a:buNone/>
                      </a:pPr>
                      <a:endParaRPr lang="es-ES">
                        <a:latin typeface="Aller" panose="02000503030000020004" charset="0"/>
                        <a:cs typeface="Aller" panose="02000503030000020004" charset="0"/>
                      </a:endParaRPr>
                    </a:p>
                  </a:txBody>
                  <a:tcPr>
                    <a:solidFill>
                      <a:srgbClr val="D0EB52"/>
                    </a:solidFill>
                  </a:tcPr>
                </a:tc>
                <a:tc>
                  <a:txBody>
                    <a:bodyPr vert="horz" wrap="square"/>
                    <a:lstStyle/>
                    <a:p>
                      <a:pPr lvl="0">
                        <a:buNone/>
                      </a:pPr>
                      <a:endParaRPr lang="es-ES">
                        <a:latin typeface="Aller" panose="02000503030000020004" charset="0"/>
                        <a:cs typeface="Aller" panose="02000503030000020004" charset="0"/>
                      </a:endParaRPr>
                    </a:p>
                  </a:txBody>
                  <a:tcPr>
                    <a:solidFill>
                      <a:srgbClr val="002745"/>
                    </a:solidFill>
                  </a:tcPr>
                </a:tc>
                <a:tc>
                  <a:txBody>
                    <a:bodyPr vert="horz" wrap="square"/>
                    <a:lstStyle/>
                    <a:p>
                      <a:pPr lvl="0">
                        <a:buNone/>
                      </a:pPr>
                      <a:endParaRPr lang="es-ES">
                        <a:latin typeface="Aller" panose="02000503030000020004" charset="0"/>
                        <a:cs typeface="Aller" panose="02000503030000020004" charset="0"/>
                      </a:endParaRPr>
                    </a:p>
                  </a:txBody>
                  <a:tcPr>
                    <a:solidFill>
                      <a:srgbClr val="D0EB52"/>
                    </a:solidFill>
                  </a:tcPr>
                </a:tc>
              </a:tr>
              <a:tr h="370840">
                <a:tc>
                  <a:txBody>
                    <a:bodyPr vert="horz" wrap="square"/>
                    <a:lstStyle/>
                    <a:p>
                      <a:pPr lvl="0">
                        <a:buNone/>
                      </a:pPr>
                      <a:endParaRPr lang="es-ES">
                        <a:latin typeface="Aller" panose="02000503030000020004" charset="0"/>
                        <a:cs typeface="Aller" panose="02000503030000020004" charset="0"/>
                      </a:endParaRPr>
                    </a:p>
                  </a:txBody>
                  <a:tcPr>
                    <a:solidFill>
                      <a:srgbClr val="D0EB52"/>
                    </a:solidFill>
                  </a:tcPr>
                </a:tc>
                <a:tc>
                  <a:txBody>
                    <a:bodyPr vert="horz" wrap="square"/>
                    <a:lstStyle/>
                    <a:p>
                      <a:pPr lvl="0">
                        <a:buNone/>
                      </a:pPr>
                      <a:endParaRPr lang="es-ES">
                        <a:latin typeface="Aller" panose="02000503030000020004" charset="0"/>
                        <a:cs typeface="Aller" panose="02000503030000020004" charset="0"/>
                      </a:endParaRPr>
                    </a:p>
                  </a:txBody>
                  <a:tcPr>
                    <a:solidFill>
                      <a:srgbClr val="002745"/>
                    </a:solidFill>
                  </a:tcPr>
                </a:tc>
                <a:tc>
                  <a:txBody>
                    <a:bodyPr vert="horz" wrap="square"/>
                    <a:lstStyle/>
                    <a:p>
                      <a:pPr lvl="0">
                        <a:buNone/>
                      </a:pPr>
                      <a:endParaRPr lang="es-ES">
                        <a:latin typeface="Aller" panose="02000503030000020004" charset="0"/>
                        <a:cs typeface="Aller" panose="02000503030000020004" charset="0"/>
                      </a:endParaRPr>
                    </a:p>
                  </a:txBody>
                  <a:tcPr>
                    <a:solidFill>
                      <a:srgbClr val="D0EB52"/>
                    </a:solidFill>
                  </a:tcPr>
                </a:tc>
              </a:tr>
            </a:tbl>
          </a:graphicData>
        </a:graphic>
      </p:graphicFrame>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115"/>
        <p:cNvGrpSpPr/>
        <p:nvPr/>
      </p:nvGrpSpPr>
      <p:grpSpPr>
        <a:xfrm>
          <a:off x="0" y="0"/>
          <a:ext cx="0" cy="0"/>
        </a:xfrm>
      </p:grpSpPr>
      <p:sp>
        <p:nvSpPr>
          <p:cNvPr id="6" name="Rectángulo 5"/>
          <p:cNvSpPr/>
          <p:nvPr/>
        </p:nvSpPr>
        <p:spPr>
          <a:xfrm>
            <a:off x="260350" y="2305685"/>
            <a:ext cx="2087880" cy="3419475"/>
          </a:xfrm>
          <a:prstGeom prst="rect">
            <a:avLst/>
          </a:prstGeom>
          <a:solidFill>
            <a:srgbClr val="00274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ltLang="en-US"/>
          </a:p>
        </p:txBody>
      </p:sp>
      <p:sp>
        <p:nvSpPr>
          <p:cNvPr id="16" name="Rectángulo 15"/>
          <p:cNvSpPr/>
          <p:nvPr/>
        </p:nvSpPr>
        <p:spPr>
          <a:xfrm>
            <a:off x="2506345" y="2305685"/>
            <a:ext cx="2087880" cy="3419475"/>
          </a:xfrm>
          <a:prstGeom prst="rect">
            <a:avLst/>
          </a:prstGeom>
          <a:solidFill>
            <a:srgbClr val="D0EB5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ltLang="en-US"/>
          </a:p>
        </p:txBody>
      </p:sp>
      <p:sp>
        <p:nvSpPr>
          <p:cNvPr id="17" name="Rectángulo 16"/>
          <p:cNvSpPr/>
          <p:nvPr/>
        </p:nvSpPr>
        <p:spPr>
          <a:xfrm>
            <a:off x="4732020" y="2305685"/>
            <a:ext cx="2087880" cy="3419475"/>
          </a:xfrm>
          <a:prstGeom prst="rect">
            <a:avLst/>
          </a:prstGeom>
          <a:solidFill>
            <a:srgbClr val="00274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ltLang="en-US"/>
          </a:p>
        </p:txBody>
      </p:sp>
      <p:sp>
        <p:nvSpPr>
          <p:cNvPr id="18" name="Rectángulo 17"/>
          <p:cNvSpPr/>
          <p:nvPr/>
        </p:nvSpPr>
        <p:spPr>
          <a:xfrm>
            <a:off x="6951345" y="2305685"/>
            <a:ext cx="2087880" cy="3419475"/>
          </a:xfrm>
          <a:prstGeom prst="rect">
            <a:avLst/>
          </a:prstGeom>
          <a:solidFill>
            <a:srgbClr val="D0EB5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ltLang="en-US"/>
          </a:p>
        </p:txBody>
      </p:sp>
      <p:sp>
        <p:nvSpPr>
          <p:cNvPr id="9" name="Google Shape;71;p14"/>
          <p:cNvSpPr txBox="1"/>
          <p:nvPr/>
        </p:nvSpPr>
        <p:spPr>
          <a:xfrm>
            <a:off x="2684780" y="3644900"/>
            <a:ext cx="1710690" cy="163068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Clr>
                <a:srgbClr val="B0B0B0"/>
              </a:buClr>
              <a:buSzPts val="1400"/>
              <a:buFont typeface="Arial"/>
              <a:buNone/>
            </a:pPr>
            <a:r>
              <a:rPr lang="en-US" sz="1300" err="1">
                <a:solidFill>
                  <a:srgbClr val="002745"/>
                </a:solidFill>
                <a:latin typeface="Kanit Regular" charset="0"/>
                <a:ea typeface="Overpass" panose="00000500000000000000"/>
                <a:cs typeface="Kanit Regular" charset="0"/>
                <a:sym typeface="Overpass" panose="00000500000000000000"/>
              </a:rPr>
              <a:t>Maecenas faucibus nibh eu neque interdum blandit. Donec ut elit at libero pretium lacinia. </a:t>
            </a:r>
            <a:endParaRPr lang="en-US" sz="1300">
              <a:solidFill>
                <a:srgbClr val="002745"/>
              </a:solidFill>
              <a:latin typeface="Kanit Regular" charset="0"/>
              <a:ea typeface="Overpass" panose="00000500000000000000"/>
              <a:cs typeface="Kanit Regular" charset="0"/>
            </a:endParaRPr>
          </a:p>
          <a:p>
            <a:pPr marL="0" lvl="0" indent="0" algn="l" rtl="0">
              <a:spcBef>
                <a:spcPct val="0"/>
              </a:spcBef>
              <a:spcAft>
                <a:spcPct val="0"/>
              </a:spcAft>
              <a:buNone/>
            </a:pPr>
            <a:endParaRPr lang="en-US" sz="1300">
              <a:solidFill>
                <a:srgbClr val="002745"/>
              </a:solidFill>
              <a:latin typeface="Kanit Regular" charset="0"/>
              <a:ea typeface="Overpass" panose="00000500000000000000"/>
              <a:cs typeface="Kanit Regular" charset="0"/>
            </a:endParaRPr>
          </a:p>
        </p:txBody>
      </p:sp>
      <p:sp>
        <p:nvSpPr>
          <p:cNvPr id="10" name="Google Shape;71;p14"/>
          <p:cNvSpPr txBox="1"/>
          <p:nvPr/>
        </p:nvSpPr>
        <p:spPr>
          <a:xfrm>
            <a:off x="4994275" y="3644900"/>
            <a:ext cx="1725930" cy="1910715"/>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Clr>
                <a:srgbClr val="B0B0B0"/>
              </a:buClr>
              <a:buSzPts val="1400"/>
              <a:buFont typeface="Arial"/>
              <a:buNone/>
            </a:pPr>
            <a:r>
              <a:rPr lang="en-US" sz="1300" err="1">
                <a:solidFill>
                  <a:srgbClr val="D0EB52"/>
                </a:solidFill>
                <a:latin typeface="Kanit Regular" charset="0"/>
                <a:ea typeface="Overpass" panose="00000500000000000000"/>
                <a:cs typeface="Kanit Regular" charset="0"/>
                <a:sym typeface="Overpass" panose="00000500000000000000"/>
              </a:rPr>
              <a:t>Maecenas faucibus nibh eu neque interdum blandit. Donec ut elit at libero pretium lacinia. </a:t>
            </a:r>
            <a:endParaRPr lang="en-US" sz="1300">
              <a:solidFill>
                <a:srgbClr val="D0EB52"/>
              </a:solidFill>
              <a:latin typeface="Kanit Regular" charset="0"/>
              <a:ea typeface="Overpass" panose="00000500000000000000"/>
              <a:cs typeface="Kanit Regular" charset="0"/>
            </a:endParaRPr>
          </a:p>
          <a:p>
            <a:pPr marL="0" lvl="0" indent="0" algn="l" rtl="0">
              <a:spcBef>
                <a:spcPct val="0"/>
              </a:spcBef>
              <a:spcAft>
                <a:spcPct val="0"/>
              </a:spcAft>
              <a:buNone/>
            </a:pPr>
            <a:endParaRPr lang="en-US" sz="1300">
              <a:solidFill>
                <a:srgbClr val="D0EB52"/>
              </a:solidFill>
              <a:latin typeface="Kanit Regular" charset="0"/>
              <a:ea typeface="Overpass" panose="00000500000000000000"/>
              <a:cs typeface="Kanit Regular" charset="0"/>
            </a:endParaRPr>
          </a:p>
        </p:txBody>
      </p:sp>
      <p:sp>
        <p:nvSpPr>
          <p:cNvPr id="11" name="Google Shape;71;p14"/>
          <p:cNvSpPr txBox="1"/>
          <p:nvPr/>
        </p:nvSpPr>
        <p:spPr>
          <a:xfrm>
            <a:off x="7108825" y="3644900"/>
            <a:ext cx="1772920" cy="1439545"/>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Clr>
                <a:srgbClr val="B0B0B0"/>
              </a:buClr>
              <a:buSzPts val="1400"/>
              <a:buFont typeface="Arial"/>
              <a:buNone/>
            </a:pPr>
            <a:r>
              <a:rPr lang="en-US" sz="1300" err="1">
                <a:solidFill>
                  <a:srgbClr val="002745"/>
                </a:solidFill>
                <a:latin typeface="Kanit Regular" charset="0"/>
                <a:ea typeface="Overpass" panose="00000500000000000000"/>
                <a:cs typeface="Kanit Regular" charset="0"/>
                <a:sym typeface="Overpass" panose="00000500000000000000"/>
              </a:rPr>
              <a:t>Maecenas faucibus nibh eu neque interdum blandit. Donec ut elit at libero pretium lacinia. </a:t>
            </a:r>
            <a:endParaRPr lang="en-US" sz="1300">
              <a:solidFill>
                <a:srgbClr val="002745"/>
              </a:solidFill>
              <a:latin typeface="Kanit Regular" charset="0"/>
              <a:ea typeface="Overpass" panose="00000500000000000000"/>
              <a:cs typeface="Kanit Regular" charset="0"/>
            </a:endParaRPr>
          </a:p>
          <a:p>
            <a:pPr marL="0" lvl="0" indent="0" algn="l" rtl="0">
              <a:spcBef>
                <a:spcPct val="0"/>
              </a:spcBef>
              <a:spcAft>
                <a:spcPct val="0"/>
              </a:spcAft>
              <a:buNone/>
            </a:pPr>
            <a:endParaRPr lang="en-US" sz="1300">
              <a:solidFill>
                <a:srgbClr val="002745"/>
              </a:solidFill>
              <a:latin typeface="Kanit Regular" charset="0"/>
              <a:ea typeface="Overpass" panose="00000500000000000000"/>
              <a:cs typeface="Kanit Regular" charset="0"/>
            </a:endParaRPr>
          </a:p>
        </p:txBody>
      </p:sp>
      <p:sp>
        <p:nvSpPr>
          <p:cNvPr id="116" name="Google Shape;116;p19"/>
          <p:cNvSpPr txBox="1"/>
          <p:nvPr/>
        </p:nvSpPr>
        <p:spPr>
          <a:xfrm>
            <a:off x="692140" y="698465"/>
            <a:ext cx="3030900" cy="780600"/>
          </a:xfrm>
          <a:prstGeom prst="rect">
            <a:avLst/>
          </a:prstGeom>
          <a:noFill/>
          <a:ln>
            <a:noFill/>
          </a:ln>
        </p:spPr>
        <p:txBody>
          <a:bodyPr spcFirstLastPara="1" wrap="square" lIns="91425" tIns="91425" rIns="91425" bIns="91425" anchor="t" anchorCtr="0">
            <a:noAutofit/>
          </a:bodyPr>
          <a:lstStyle/>
          <a:p>
            <a:r>
              <a:rPr lang="en-US" sz="2500" b="1">
                <a:solidFill>
                  <a:srgbClr val="020048"/>
                </a:solidFill>
                <a:latin typeface="Libre Franklin Bold" charset="0"/>
                <a:ea typeface="Overpass" panose="00000500000000000000"/>
                <a:cs typeface="Libre Franklin Bold" charset="0"/>
                <a:sym typeface="Overpass" panose="00000500000000000000"/>
              </a:rPr>
              <a:t>Next steps</a:t>
            </a:r>
            <a:endParaRPr lang="en-US" sz="2500" b="1">
              <a:solidFill>
                <a:srgbClr val="020048"/>
              </a:solidFill>
              <a:latin typeface="Libre Franklin Bold" charset="0"/>
              <a:ea typeface="Overpass" panose="00000500000000000000"/>
              <a:cs typeface="Libre Franklin Bold" charset="0"/>
              <a:sym typeface="Overpass" panose="00000500000000000000"/>
            </a:endParaRPr>
          </a:p>
        </p:txBody>
      </p:sp>
      <p:sp>
        <p:nvSpPr>
          <p:cNvPr id="4" name="Google Shape;71;p14"/>
          <p:cNvSpPr txBox="1"/>
          <p:nvPr/>
        </p:nvSpPr>
        <p:spPr>
          <a:xfrm>
            <a:off x="408305" y="3644900"/>
            <a:ext cx="1715770" cy="1360805"/>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Clr>
                <a:srgbClr val="B0B0B0"/>
              </a:buClr>
              <a:buSzPts val="1400"/>
              <a:buFont typeface="Arial"/>
              <a:buNone/>
            </a:pPr>
            <a:r>
              <a:rPr lang="en-US" sz="1300" err="1">
                <a:solidFill>
                  <a:srgbClr val="D0EB52"/>
                </a:solidFill>
                <a:latin typeface="Kanit Regular" charset="0"/>
                <a:ea typeface="Overpass" panose="00000500000000000000"/>
                <a:cs typeface="Kanit Regular" charset="0"/>
                <a:sym typeface="Overpass" panose="00000500000000000000"/>
              </a:rPr>
              <a:t>Maecenas faucibus nibh eu neque interdum blandit. Donec ut elit at libero pretium lacinia. </a:t>
            </a:r>
            <a:endParaRPr lang="en-US" sz="1300">
              <a:solidFill>
                <a:srgbClr val="D0EB52"/>
              </a:solidFill>
              <a:latin typeface="Kanit Regular" charset="0"/>
              <a:ea typeface="Overpass" panose="00000500000000000000"/>
              <a:cs typeface="Kanit Regular" charset="0"/>
            </a:endParaRPr>
          </a:p>
          <a:p>
            <a:pPr marL="0" lvl="0" indent="0" algn="l" rtl="0">
              <a:spcBef>
                <a:spcPct val="0"/>
              </a:spcBef>
              <a:spcAft>
                <a:spcPct val="0"/>
              </a:spcAft>
              <a:buNone/>
            </a:pPr>
            <a:endParaRPr lang="en-US" sz="1300">
              <a:solidFill>
                <a:srgbClr val="D0EB52"/>
              </a:solidFill>
              <a:latin typeface="Kanit Regular" charset="0"/>
              <a:ea typeface="Overpass" panose="00000500000000000000"/>
              <a:cs typeface="Kanit Regular" charset="0"/>
            </a:endParaRPr>
          </a:p>
        </p:txBody>
      </p:sp>
      <p:sp>
        <p:nvSpPr>
          <p:cNvPr id="13" name="Google Shape;71;p14"/>
          <p:cNvSpPr txBox="1"/>
          <p:nvPr/>
        </p:nvSpPr>
        <p:spPr>
          <a:xfrm>
            <a:off x="449923" y="2491721"/>
            <a:ext cx="465885" cy="87057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Clr>
                <a:srgbClr val="B0B0B0"/>
              </a:buClr>
              <a:buSzPts val="1400"/>
              <a:buFont typeface="Arial"/>
              <a:buNone/>
            </a:pPr>
            <a:r>
              <a:rPr lang="en-US" sz="4400" b="1">
                <a:solidFill>
                  <a:srgbClr val="D0EB52"/>
                </a:solidFill>
                <a:latin typeface="Kanit Regular" charset="0"/>
                <a:ea typeface="Overpass" panose="00000500000000000000"/>
                <a:cs typeface="Kanit Regular" charset="0"/>
              </a:rPr>
              <a:t>1</a:t>
            </a:r>
            <a:endParaRPr lang="en-US" sz="4400" b="1">
              <a:solidFill>
                <a:srgbClr val="D0EB52"/>
              </a:solidFill>
              <a:latin typeface="Kanit Regular" charset="0"/>
              <a:ea typeface="Overpass" panose="00000500000000000000"/>
              <a:cs typeface="Kanit Regular" charset="0"/>
            </a:endParaRPr>
          </a:p>
          <a:p>
            <a:pPr marL="0" lvl="0" indent="0" algn="l" rtl="0">
              <a:spcBef>
                <a:spcPct val="0"/>
              </a:spcBef>
              <a:spcAft>
                <a:spcPct val="0"/>
              </a:spcAft>
              <a:buNone/>
            </a:pPr>
            <a:endParaRPr lang="en-US" sz="4400" b="1">
              <a:solidFill>
                <a:srgbClr val="D0EB52"/>
              </a:solidFill>
              <a:latin typeface="Kanit Regular" charset="0"/>
              <a:ea typeface="Overpass" panose="00000500000000000000"/>
              <a:cs typeface="Kanit Regular" charset="0"/>
            </a:endParaRPr>
          </a:p>
        </p:txBody>
      </p:sp>
      <p:sp>
        <p:nvSpPr>
          <p:cNvPr id="3" name="Google Shape;71;p14"/>
          <p:cNvSpPr txBox="1"/>
          <p:nvPr/>
        </p:nvSpPr>
        <p:spPr>
          <a:xfrm>
            <a:off x="2684488" y="2491721"/>
            <a:ext cx="465885" cy="87057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s-ES" altLang="en-US" sz="4400" b="1">
                <a:solidFill>
                  <a:srgbClr val="002745"/>
                </a:solidFill>
                <a:latin typeface="Kanit Regular" charset="0"/>
                <a:ea typeface="Overpass" panose="00000500000000000000"/>
                <a:cs typeface="Kanit Regular" charset="0"/>
              </a:rPr>
              <a:t>2</a:t>
            </a:r>
            <a:endParaRPr lang="es-ES" altLang="en-US" sz="4400" b="1">
              <a:solidFill>
                <a:srgbClr val="002745"/>
              </a:solidFill>
              <a:latin typeface="Kanit Regular" charset="0"/>
              <a:ea typeface="Overpass" panose="00000500000000000000"/>
              <a:cs typeface="Kanit Regular" charset="0"/>
            </a:endParaRPr>
          </a:p>
        </p:txBody>
      </p:sp>
      <p:sp>
        <p:nvSpPr>
          <p:cNvPr id="7" name="Google Shape;71;p14"/>
          <p:cNvSpPr txBox="1"/>
          <p:nvPr/>
        </p:nvSpPr>
        <p:spPr>
          <a:xfrm>
            <a:off x="4809833" y="2491721"/>
            <a:ext cx="465885" cy="87057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s-ES" altLang="en-US" sz="4400" b="1">
                <a:solidFill>
                  <a:srgbClr val="D0EB52"/>
                </a:solidFill>
                <a:latin typeface="Kanit Regular" charset="0"/>
                <a:ea typeface="Overpass" panose="00000500000000000000"/>
                <a:cs typeface="Kanit Regular" charset="0"/>
              </a:rPr>
              <a:t>3</a:t>
            </a:r>
            <a:endParaRPr lang="es-ES" altLang="en-US" sz="4400" b="1">
              <a:solidFill>
                <a:srgbClr val="D0EB52"/>
              </a:solidFill>
              <a:latin typeface="Kanit Regular" charset="0"/>
              <a:ea typeface="Overpass" panose="00000500000000000000"/>
              <a:cs typeface="Kanit Regular" charset="0"/>
            </a:endParaRPr>
          </a:p>
        </p:txBody>
      </p:sp>
      <p:sp>
        <p:nvSpPr>
          <p:cNvPr id="14" name="Google Shape;71;p14"/>
          <p:cNvSpPr txBox="1"/>
          <p:nvPr/>
        </p:nvSpPr>
        <p:spPr>
          <a:xfrm>
            <a:off x="7108533" y="2491721"/>
            <a:ext cx="465885" cy="87057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s-ES" altLang="en-US" sz="4400" b="1">
                <a:solidFill>
                  <a:srgbClr val="002745"/>
                </a:solidFill>
                <a:latin typeface="Kanit Regular" charset="0"/>
                <a:ea typeface="Overpass" panose="00000500000000000000"/>
                <a:cs typeface="Kanit Regular" charset="0"/>
              </a:rPr>
              <a:t>4</a:t>
            </a:r>
            <a:endParaRPr lang="es-ES" altLang="en-US" sz="4400" b="1">
              <a:solidFill>
                <a:srgbClr val="002745"/>
              </a:solidFill>
              <a:latin typeface="Kanit Regular" charset="0"/>
              <a:ea typeface="Overpass" panose="00000500000000000000"/>
              <a:cs typeface="Kanit Regular" charset="0"/>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115"/>
        <p:cNvGrpSpPr/>
        <p:nvPr/>
      </p:nvGrpSpPr>
      <p:grpSpPr>
        <a:xfrm>
          <a:off x="0" y="0"/>
          <a:ext cx="0" cy="0"/>
        </a:xfrm>
      </p:grpSpPr>
      <p:sp>
        <p:nvSpPr>
          <p:cNvPr id="8" name="Rectángulo 7"/>
          <p:cNvSpPr/>
          <p:nvPr/>
        </p:nvSpPr>
        <p:spPr>
          <a:xfrm>
            <a:off x="-9525" y="-85090"/>
            <a:ext cx="5530215" cy="6010275"/>
          </a:xfrm>
          <a:prstGeom prst="rect">
            <a:avLst/>
          </a:prstGeom>
          <a:solidFill>
            <a:srgbClr val="002745"/>
          </a:solidFill>
          <a:ln>
            <a:noFill/>
          </a:ln>
        </p:spPr>
        <p:style>
          <a:lnRef idx="1">
            <a:schemeClr val="accent1"/>
          </a:lnRef>
          <a:fillRef idx="3">
            <a:schemeClr val="accent1"/>
          </a:fillRef>
          <a:effectRef idx="2">
            <a:schemeClr val="accent1"/>
          </a:effectRef>
          <a:fontRef idx="minor">
            <a:schemeClr val="lt1"/>
          </a:fontRef>
        </p:style>
        <p:txBody>
          <a:bodyPr/>
          <a:lstStyle/>
          <a:p>
            <a:endParaRPr lang="es-ES" altLang="en-US"/>
          </a:p>
        </p:txBody>
      </p:sp>
      <p:sp>
        <p:nvSpPr>
          <p:cNvPr id="116" name="Google Shape;116;p19"/>
          <p:cNvSpPr txBox="1"/>
          <p:nvPr/>
        </p:nvSpPr>
        <p:spPr>
          <a:xfrm>
            <a:off x="450205" y="543525"/>
            <a:ext cx="3030900" cy="780600"/>
          </a:xfrm>
          <a:prstGeom prst="rect">
            <a:avLst/>
          </a:prstGeom>
          <a:noFill/>
          <a:ln>
            <a:noFill/>
          </a:ln>
        </p:spPr>
        <p:txBody>
          <a:bodyPr spcFirstLastPara="1" wrap="square" lIns="91425" tIns="91425" rIns="91425" bIns="91425" anchor="t" anchorCtr="0">
            <a:noAutofit/>
          </a:bodyPr>
          <a:lstStyle/>
          <a:p>
            <a:r>
              <a:rPr lang="en-US" sz="2500" b="1">
                <a:solidFill>
                  <a:srgbClr val="D0EB52"/>
                </a:solidFill>
                <a:latin typeface="Libre Franklin Bold" charset="0"/>
                <a:ea typeface="Overpass" panose="00000500000000000000"/>
                <a:cs typeface="Libre Franklin Bold" charset="0"/>
              </a:rPr>
              <a:t>Style</a:t>
            </a:r>
            <a:endParaRPr lang="en-US" sz="2500" b="1">
              <a:solidFill>
                <a:srgbClr val="D0EB52"/>
              </a:solidFill>
              <a:latin typeface="Libre Franklin Bold" charset="0"/>
              <a:ea typeface="Overpass" panose="00000500000000000000"/>
              <a:cs typeface="Libre Franklin Bold" charset="0"/>
            </a:endParaRPr>
          </a:p>
        </p:txBody>
      </p:sp>
      <p:sp>
        <p:nvSpPr>
          <p:cNvPr id="2" name="Google Shape;99;p17"/>
          <p:cNvSpPr txBox="1"/>
          <p:nvPr/>
        </p:nvSpPr>
        <p:spPr>
          <a:xfrm>
            <a:off x="489691" y="1460279"/>
            <a:ext cx="3030900" cy="7806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US" sz="2500" err="1">
                <a:solidFill>
                  <a:srgbClr val="D0EB52"/>
                </a:solidFill>
                <a:latin typeface="Libre Franklin Regular" charset="0"/>
                <a:ea typeface="Overpass" panose="00000500000000000000"/>
                <a:cs typeface="Libre Franklin Regular" charset="0"/>
              </a:rPr>
              <a:t>Title</a:t>
            </a:r>
            <a:endParaRPr lang="en-US" sz="2500">
              <a:solidFill>
                <a:srgbClr val="D0EB52"/>
              </a:solidFill>
              <a:latin typeface="Libre Franklin Regular" charset="0"/>
              <a:ea typeface="Overpass" panose="00000500000000000000"/>
              <a:cs typeface="Libre Franklin Regular" charset="0"/>
            </a:endParaRPr>
          </a:p>
        </p:txBody>
      </p:sp>
      <p:sp>
        <p:nvSpPr>
          <p:cNvPr id="33" name="Google Shape;99;p17"/>
          <p:cNvSpPr txBox="1"/>
          <p:nvPr/>
        </p:nvSpPr>
        <p:spPr>
          <a:xfrm>
            <a:off x="489690" y="2072174"/>
            <a:ext cx="3030900" cy="7806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US" sz="2300" err="1">
                <a:solidFill>
                  <a:srgbClr val="D0EB52"/>
                </a:solidFill>
                <a:latin typeface="Libre Franklin Regular" charset="0"/>
                <a:ea typeface="Overpass" panose="00000500000000000000"/>
                <a:cs typeface="Libre Franklin Regular" charset="0"/>
              </a:rPr>
              <a:t>Subtitle</a:t>
            </a:r>
            <a:endParaRPr lang="en-US" sz="2300">
              <a:solidFill>
                <a:srgbClr val="D0EB52"/>
              </a:solidFill>
              <a:latin typeface="Libre Franklin Regular" charset="0"/>
              <a:ea typeface="Overpass" panose="00000500000000000000"/>
              <a:cs typeface="Libre Franklin Regular" charset="0"/>
            </a:endParaRPr>
          </a:p>
        </p:txBody>
      </p:sp>
      <p:sp>
        <p:nvSpPr>
          <p:cNvPr id="3" name="CuadroTexto 2"/>
          <p:cNvSpPr txBox="1"/>
          <p:nvPr/>
        </p:nvSpPr>
        <p:spPr>
          <a:xfrm>
            <a:off x="488950" y="2715895"/>
            <a:ext cx="4687570" cy="189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s-ES" sz="1300">
                <a:solidFill>
                  <a:srgbClr val="D0EB52"/>
                </a:solidFill>
                <a:latin typeface="Kanit Regular" charset="0"/>
                <a:cs typeface="Kanit Regular" charset="0"/>
              </a:rPr>
              <a:t>Text -Fucibus nibh eu neque interdum blandit.</a:t>
            </a:r>
            <a:endParaRPr lang="es-ES" sz="1300">
              <a:solidFill>
                <a:srgbClr val="D0EB52"/>
              </a:solidFill>
              <a:latin typeface="Kanit Regular" charset="0"/>
              <a:cs typeface="Kanit Regular" charset="0"/>
            </a:endParaRPr>
          </a:p>
          <a:p>
            <a:r>
              <a:rPr lang="es-ES" sz="1300" err="1">
                <a:solidFill>
                  <a:srgbClr val="D0EB52"/>
                </a:solidFill>
                <a:latin typeface="Kanit Regular" charset="0"/>
                <a:cs typeface="Kanit Regular" charset="0"/>
              </a:rPr>
              <a:t>Donec ut elit at libero pretium lacinia. Praesent sollicitudin lacus ligula, non consectetur risus fringilla ut. Class aptent taciti sociosqu ad litora torquent per conubia nostra, per inceptos himenaeos. Nam vel lorem risus. Curabitur volutpat tempor leo, rutrum commodo augue rutrum porttitor. Aenean eu enim sed nisi fermentum eleifend mollis vitae mi. Etiam sagittis scelerisque semper.</a:t>
            </a:r>
            <a:endParaRPr lang="es-ES" sz="1300">
              <a:solidFill>
                <a:srgbClr val="D0EB52"/>
              </a:solidFill>
              <a:latin typeface="Kanit Regular" charset="0"/>
              <a:cs typeface="Kanit Regular" charset="0"/>
            </a:endParaRPr>
          </a:p>
        </p:txBody>
      </p:sp>
      <p:sp>
        <p:nvSpPr>
          <p:cNvPr id="7" name="Google Shape;71;p14"/>
          <p:cNvSpPr txBox="1"/>
          <p:nvPr/>
        </p:nvSpPr>
        <p:spPr>
          <a:xfrm flipH="1">
            <a:off x="5789930" y="742950"/>
            <a:ext cx="409575" cy="742315"/>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Clr>
                <a:srgbClr val="B0B0B0"/>
              </a:buClr>
              <a:buSzPts val="1400"/>
              <a:buFont typeface="Arial"/>
              <a:buNone/>
            </a:pPr>
            <a:r>
              <a:rPr lang="en-US" sz="4400">
                <a:ln>
                  <a:noFill/>
                </a:ln>
                <a:solidFill>
                  <a:srgbClr val="D0EB52"/>
                </a:solidFill>
                <a:latin typeface="Kanit Regular" charset="0"/>
                <a:ea typeface="Overpass" panose="00000500000000000000"/>
                <a:cs typeface="Kanit Regular" charset="0"/>
              </a:rPr>
              <a:t>1</a:t>
            </a:r>
            <a:endParaRPr lang="en-US" sz="4400">
              <a:ln>
                <a:noFill/>
              </a:ln>
              <a:solidFill>
                <a:srgbClr val="D0EB52"/>
              </a:solidFill>
              <a:latin typeface="Kanit Regular" charset="0"/>
              <a:ea typeface="Overpass" panose="00000500000000000000"/>
              <a:cs typeface="Kanit Regular" charset="0"/>
            </a:endParaRPr>
          </a:p>
          <a:p>
            <a:pPr marL="0" lvl="0" indent="0" algn="l" rtl="0">
              <a:spcBef>
                <a:spcPct val="0"/>
              </a:spcBef>
              <a:spcAft>
                <a:spcPct val="0"/>
              </a:spcAft>
              <a:buNone/>
            </a:pPr>
            <a:endParaRPr lang="en-US" sz="4400">
              <a:ln>
                <a:noFill/>
              </a:ln>
              <a:solidFill>
                <a:srgbClr val="D0EB52"/>
              </a:solidFill>
              <a:latin typeface="Kanit Regular" charset="0"/>
              <a:ea typeface="Overpass" panose="00000500000000000000"/>
              <a:cs typeface="Kanit Regular" charset="0"/>
            </a:endParaRPr>
          </a:p>
        </p:txBody>
      </p:sp>
      <p:sp>
        <p:nvSpPr>
          <p:cNvPr id="38" name="Google Shape;71;p14"/>
          <p:cNvSpPr txBox="1"/>
          <p:nvPr/>
        </p:nvSpPr>
        <p:spPr>
          <a:xfrm>
            <a:off x="5808395" y="2240847"/>
            <a:ext cx="312020" cy="724033"/>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Clr>
                <a:srgbClr val="B0B0B0"/>
              </a:buClr>
              <a:buSzPts val="1400"/>
              <a:buFont typeface="Arial"/>
              <a:buNone/>
            </a:pPr>
            <a:r>
              <a:rPr lang="en-US" sz="4400">
                <a:ln>
                  <a:noFill/>
                </a:ln>
                <a:solidFill>
                  <a:srgbClr val="D0EB52"/>
                </a:solidFill>
                <a:latin typeface="Kanit Regular" charset="0"/>
                <a:ea typeface="Overpass" panose="00000500000000000000"/>
                <a:cs typeface="Kanit Regular" charset="0"/>
              </a:rPr>
              <a:t>2</a:t>
            </a:r>
            <a:endParaRPr lang="en-US" sz="4400">
              <a:ln>
                <a:noFill/>
              </a:ln>
              <a:solidFill>
                <a:srgbClr val="D0EB52"/>
              </a:solidFill>
              <a:latin typeface="Kanit Regular" charset="0"/>
              <a:ea typeface="Overpass" panose="00000500000000000000"/>
              <a:cs typeface="Kanit Regular" charset="0"/>
            </a:endParaRPr>
          </a:p>
        </p:txBody>
      </p:sp>
      <p:sp>
        <p:nvSpPr>
          <p:cNvPr id="41" name="Google Shape;71;p14"/>
          <p:cNvSpPr txBox="1"/>
          <p:nvPr/>
        </p:nvSpPr>
        <p:spPr>
          <a:xfrm>
            <a:off x="5807857" y="3747018"/>
            <a:ext cx="312020" cy="63611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Clr>
                <a:srgbClr val="B0B0B0"/>
              </a:buClr>
              <a:buSzPts val="1400"/>
              <a:buFont typeface="Arial"/>
              <a:buNone/>
            </a:pPr>
            <a:r>
              <a:rPr lang="en-US" sz="4400">
                <a:ln>
                  <a:noFill/>
                </a:ln>
                <a:solidFill>
                  <a:srgbClr val="D0EB52"/>
                </a:solidFill>
                <a:latin typeface="Kanit Regular" charset="0"/>
                <a:ea typeface="Overpass" panose="00000500000000000000"/>
                <a:cs typeface="Kanit Regular" charset="0"/>
              </a:rPr>
              <a:t>3</a:t>
            </a:r>
            <a:endParaRPr lang="en-US" sz="4400">
              <a:ln>
                <a:noFill/>
              </a:ln>
              <a:solidFill>
                <a:srgbClr val="D0EB52"/>
              </a:solidFill>
              <a:latin typeface="Kanit Regular" charset="0"/>
              <a:ea typeface="Overpass" panose="00000500000000000000"/>
              <a:cs typeface="Kanit Regular" charset="0"/>
            </a:endParaRPr>
          </a:p>
        </p:txBody>
      </p:sp>
      <p:pic>
        <p:nvPicPr>
          <p:cNvPr id="9" name="Imagen 8"/>
          <p:cNvPicPr>
            <a:picLocks noChangeAspect="1"/>
          </p:cNvPicPr>
          <p:nvPr/>
        </p:nvPicPr>
        <p:blipFill>
          <a:blip r:embed="rId3"/>
          <a:stretch>
            <a:fillRect/>
          </a:stretch>
        </p:blipFill>
        <p:spPr>
          <a:xfrm>
            <a:off x="6341110" y="767080"/>
            <a:ext cx="842645" cy="842645"/>
          </a:xfrm>
          <a:prstGeom prst="rect">
            <a:avLst/>
          </a:prstGeom>
        </p:spPr>
      </p:pic>
      <p:pic>
        <p:nvPicPr>
          <p:cNvPr id="10" name="Imagen 9"/>
          <p:cNvPicPr>
            <a:picLocks noChangeAspect="1"/>
          </p:cNvPicPr>
          <p:nvPr/>
        </p:nvPicPr>
        <p:blipFill>
          <a:blip r:embed="rId4"/>
          <a:stretch>
            <a:fillRect/>
          </a:stretch>
        </p:blipFill>
        <p:spPr>
          <a:xfrm>
            <a:off x="6447155" y="2283460"/>
            <a:ext cx="736600" cy="736600"/>
          </a:xfrm>
          <a:prstGeom prst="rect">
            <a:avLst/>
          </a:prstGeom>
        </p:spPr>
      </p:pic>
      <p:pic>
        <p:nvPicPr>
          <p:cNvPr id="14" name="Imagen 13"/>
          <p:cNvPicPr>
            <a:picLocks noChangeAspect="1"/>
          </p:cNvPicPr>
          <p:nvPr/>
        </p:nvPicPr>
        <p:blipFill>
          <a:blip r:embed="rId5"/>
          <a:stretch>
            <a:fillRect/>
          </a:stretch>
        </p:blipFill>
        <p:spPr>
          <a:xfrm>
            <a:off x="6447155" y="3753485"/>
            <a:ext cx="854075" cy="854075"/>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ángulo 2"/>
          <p:cNvSpPr/>
          <p:nvPr/>
        </p:nvSpPr>
        <p:spPr>
          <a:xfrm>
            <a:off x="-44450" y="-50800"/>
            <a:ext cx="9232900" cy="5815965"/>
          </a:xfrm>
          <a:prstGeom prst="rect">
            <a:avLst/>
          </a:prstGeom>
          <a:gradFill>
            <a:gsLst>
              <a:gs pos="0">
                <a:srgbClr val="D0EB52"/>
              </a:gs>
              <a:gs pos="100000">
                <a:srgbClr val="002745"/>
              </a:gs>
            </a:gsLst>
          </a:gradFill>
        </p:spPr>
        <p:style>
          <a:lnRef idx="1">
            <a:schemeClr val="accent1"/>
          </a:lnRef>
          <a:fillRef idx="3">
            <a:schemeClr val="accent1"/>
          </a:fillRef>
          <a:effectRef idx="2">
            <a:schemeClr val="accent1"/>
          </a:effectRef>
          <a:fontRef idx="minor">
            <a:schemeClr val="lt1"/>
          </a:fontRef>
        </p:style>
        <p:txBody>
          <a:bodyPr/>
          <a:lstStyle/>
          <a:p>
            <a:endParaRPr lang="es-ES" altLang="en-US"/>
          </a:p>
        </p:txBody>
      </p:sp>
      <p:sp>
        <p:nvSpPr>
          <p:cNvPr id="2" name="Título 1"/>
          <p:cNvSpPr>
            <a:spLocks noGrp="1"/>
          </p:cNvSpPr>
          <p:nvPr>
            <p:ph type="title"/>
          </p:nvPr>
        </p:nvSpPr>
        <p:spPr>
          <a:xfrm>
            <a:off x="456565" y="99695"/>
            <a:ext cx="5880735" cy="3660140"/>
          </a:xfrm>
          <a:noFill/>
        </p:spPr>
        <p:txBody>
          <a:bodyPr>
            <a:noAutofit/>
          </a:bodyPr>
          <a:lstStyle/>
          <a:p>
            <a:r>
              <a:rPr lang="fr-FR" sz="3500" smtClean="0">
                <a:ln w="12700" cmpd="sng">
                  <a:noFill/>
                  <a:prstDash val="solid"/>
                </a:ln>
                <a:solidFill>
                  <a:srgbClr val="020048"/>
                </a:solidFill>
                <a:latin typeface="Kanit Regular" charset="0"/>
                <a:ea typeface="Miriam Libre" panose="00000500000000000000" charset="0"/>
                <a:cs typeface="Kanit Regular" charset="0"/>
              </a:rPr>
              <a:t>This </a:t>
            </a:r>
            <a:r>
              <a:rPr lang="fr-FR" sz="3500" err="1">
                <a:ln w="12700" cmpd="sng">
                  <a:noFill/>
                  <a:prstDash val="solid"/>
                </a:ln>
                <a:solidFill>
                  <a:srgbClr val="020048"/>
                </a:solidFill>
                <a:latin typeface="Kanit Regular" charset="0"/>
                <a:ea typeface="Miriam Libre" panose="00000500000000000000" charset="0"/>
                <a:cs typeface="Kanit Regular" charset="0"/>
              </a:rPr>
              <a:t>text may contain a sentence or </a:t>
            </a:r>
            <a:r>
              <a:rPr lang="fr-FR" sz="3500" smtClean="0">
                <a:ln w="12700" cmpd="sng">
                  <a:noFill/>
                  <a:prstDash val="solid"/>
                </a:ln>
                <a:solidFill>
                  <a:srgbClr val="020048"/>
                </a:solidFill>
                <a:latin typeface="Kanit Regular" charset="0"/>
                <a:ea typeface="Miriam Libre" panose="00000500000000000000" charset="0"/>
                <a:cs typeface="Kanit Regular" charset="0"/>
              </a:rPr>
              <a:t>conclusion. </a:t>
            </a:r>
            <a:r>
              <a:rPr lang="fr-FR" sz="3500" err="1">
                <a:ln w="12700" cmpd="sng">
                  <a:noFill/>
                  <a:prstDash val="solid"/>
                </a:ln>
                <a:solidFill>
                  <a:srgbClr val="020048"/>
                </a:solidFill>
                <a:latin typeface="Kanit Regular" charset="0"/>
                <a:ea typeface="Miriam Libre" panose="00000500000000000000" charset="0"/>
                <a:cs typeface="Kanit Regular" charset="0"/>
              </a:rPr>
              <a:t>Aliquam </a:t>
            </a:r>
            <a:r>
              <a:rPr lang="fr-FR" sz="3500" smtClean="0">
                <a:ln w="12700" cmpd="sng">
                  <a:noFill/>
                  <a:prstDash val="solid"/>
                </a:ln>
                <a:solidFill>
                  <a:srgbClr val="020048"/>
                </a:solidFill>
                <a:latin typeface="Kanit Regular" charset="0"/>
                <a:ea typeface="Miriam Libre" panose="00000500000000000000" charset="0"/>
                <a:cs typeface="Kanit Regular" charset="0"/>
              </a:rPr>
              <a:t>erat volutpat. Sed et nibh a urna lacinia hendrerit quis in augue. </a:t>
            </a:r>
            <a:endParaRPr lang="fr-FR" sz="3500" smtClean="0">
              <a:ln w="12700" cmpd="sng">
                <a:noFill/>
                <a:prstDash val="solid"/>
              </a:ln>
              <a:solidFill>
                <a:srgbClr val="020048"/>
              </a:solidFill>
              <a:latin typeface="Kanit Regular" charset="0"/>
              <a:ea typeface="Miriam Libre" panose="00000500000000000000" charset="0"/>
              <a:cs typeface="Kanit Regular" charset="0"/>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ítulo 1"/>
          <p:cNvSpPr>
            <a:spLocks noGrp="1"/>
          </p:cNvSpPr>
          <p:nvPr>
            <p:ph type="title"/>
          </p:nvPr>
        </p:nvSpPr>
        <p:spPr/>
        <p:txBody>
          <a:bodyPr>
            <a:normAutofit fontScale="90000"/>
          </a:bodyPr>
          <a:lstStyle/>
          <a:p>
            <a:r>
              <a:rPr lang="es-ES" err="1" smtClean="0">
                <a:latin typeface="Barlow" panose="00000600000000000000" charset="0"/>
                <a:ea typeface="Quicksand" charset="0"/>
                <a:cs typeface="Barlow" panose="00000600000000000000" charset="0"/>
              </a:rPr>
              <a:t>Deadline</a:t>
            </a:r>
            <a:endParaRPr lang="es-ES">
              <a:latin typeface="Barlow" panose="00000600000000000000" charset="0"/>
              <a:ea typeface="Quicksand" charset="0"/>
              <a:cs typeface="Barlow" panose="00000600000000000000" charset="0"/>
            </a:endParaRPr>
          </a:p>
        </p:txBody>
      </p:sp>
      <p:pic>
        <p:nvPicPr>
          <p:cNvPr id="3" name="Imagen 2" descr="/Users/mikelcurielm/Downloads/marcin-jozwiak-kGoPcmpPT7c-unsplash.jpgmarcin-jozwiak-kGoPcmpPT7c-unsplash"/>
          <p:cNvPicPr>
            <a:picLocks noChangeAspect="1"/>
          </p:cNvPicPr>
          <p:nvPr/>
        </p:nvPicPr>
        <p:blipFill>
          <a:blip r:embed="rId2"/>
          <a:srcRect b="17333"/>
          <a:stretch>
            <a:fillRect/>
          </a:stretch>
        </p:blipFill>
        <p:spPr>
          <a:xfrm>
            <a:off x="-19050" y="-600075"/>
            <a:ext cx="9182735" cy="505714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Rectángulo 5"/>
          <p:cNvSpPr/>
          <p:nvPr/>
        </p:nvSpPr>
        <p:spPr>
          <a:xfrm>
            <a:off x="-52705" y="-49530"/>
            <a:ext cx="9249410" cy="5096510"/>
          </a:xfrm>
          <a:prstGeom prst="rect">
            <a:avLst/>
          </a:prstGeom>
          <a:solidFill>
            <a:srgbClr val="D0EB5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ltLang="en-US"/>
          </a:p>
        </p:txBody>
      </p:sp>
      <p:sp>
        <p:nvSpPr>
          <p:cNvPr id="2" name="Título 1"/>
          <p:cNvSpPr>
            <a:spLocks noGrp="1"/>
          </p:cNvSpPr>
          <p:nvPr>
            <p:ph type="title"/>
          </p:nvPr>
        </p:nvSpPr>
        <p:spPr>
          <a:xfrm>
            <a:off x="457200" y="228866"/>
            <a:ext cx="6394450" cy="952500"/>
          </a:xfrm>
        </p:spPr>
        <p:txBody>
          <a:bodyPr/>
          <a:lstStyle/>
          <a:p>
            <a:r>
              <a:rPr lang="es-ES" err="1" smtClean="0">
                <a:solidFill>
                  <a:srgbClr val="020048"/>
                </a:solidFill>
                <a:latin typeface="Libre Franklin Regular" charset="0"/>
                <a:ea typeface="Miriam Libre" panose="00000500000000000000" charset="0"/>
                <a:cs typeface="Libre Franklin Regular" charset="0"/>
              </a:rPr>
              <a:t>Slide </a:t>
            </a:r>
            <a:r>
              <a:rPr lang="es-ES" err="1">
                <a:solidFill>
                  <a:srgbClr val="020048"/>
                </a:solidFill>
                <a:latin typeface="Libre Franklin Regular" charset="0"/>
                <a:ea typeface="Miriam Libre" panose="00000500000000000000" charset="0"/>
                <a:cs typeface="Libre Franklin Regular" charset="0"/>
              </a:rPr>
              <a:t>title </a:t>
            </a:r>
            <a:r>
              <a:rPr lang="es-ES" smtClean="0">
                <a:solidFill>
                  <a:srgbClr val="020048"/>
                </a:solidFill>
                <a:latin typeface="Libre Franklin Regular" charset="0"/>
                <a:ea typeface="Miriam Libre" panose="00000500000000000000" charset="0"/>
                <a:cs typeface="Libre Franklin Regular" charset="0"/>
              </a:rPr>
              <a:t>– two-column text</a:t>
            </a:r>
            <a:endParaRPr lang="es-ES" smtClean="0">
              <a:solidFill>
                <a:srgbClr val="020048"/>
              </a:solidFill>
              <a:latin typeface="Libre Franklin Regular" charset="0"/>
              <a:ea typeface="Miriam Libre" panose="00000500000000000000" charset="0"/>
              <a:cs typeface="Libre Franklin Regular" charset="0"/>
            </a:endParaRPr>
          </a:p>
        </p:txBody>
      </p:sp>
      <p:sp>
        <p:nvSpPr>
          <p:cNvPr id="3" name="Marcador de texto 2"/>
          <p:cNvSpPr>
            <a:spLocks noGrp="1"/>
          </p:cNvSpPr>
          <p:nvPr>
            <p:ph type="body" sz="quarter" idx="11"/>
          </p:nvPr>
        </p:nvSpPr>
        <p:spPr>
          <a:xfrm>
            <a:off x="854075" y="1181100"/>
            <a:ext cx="3710940" cy="3656330"/>
          </a:xfrm>
          <a:noFill/>
        </p:spPr>
        <p:txBody>
          <a:bodyPr>
            <a:noAutofit/>
          </a:bodyPr>
          <a:lstStyle/>
          <a:p>
            <a:pPr marL="0" indent="0">
              <a:buNone/>
            </a:pPr>
            <a:r>
              <a:rPr lang="it-IT" sz="1300" err="1" smtClean="0">
                <a:solidFill>
                  <a:srgbClr val="020048"/>
                </a:solidFill>
                <a:latin typeface="Kanit Regular" charset="0"/>
                <a:ea typeface="Quicksand" charset="0"/>
                <a:cs typeface="Kanit Regular" charset="0"/>
              </a:rPr>
              <a:t>Maecenas faucibus nibh eu neque interdum blandit. Donec ut elit at libero pretium lacinia. Praesent sollicitudin lacus ligula, non consectetur risus fringilla ut. Class aptent taciti sociosqu ad litora torquent per conubia nostra, per inceptos himenaeos. Nam vel lorem risus. Curabitur volutpat tempor leo, rutrum commodo augue rutrum porttitor. Aenean eu enim sed nisi fermentum eleifend mollis vitae mi. Etiam sagittis scelerisque semper.</a:t>
            </a:r>
            <a:endParaRPr lang="it-IT" sz="1300" smtClean="0">
              <a:solidFill>
                <a:srgbClr val="020048"/>
              </a:solidFill>
              <a:latin typeface="Kanit Regular" charset="0"/>
              <a:ea typeface="Quicksand" charset="0"/>
              <a:cs typeface="Kanit Regular" charset="0"/>
            </a:endParaRPr>
          </a:p>
          <a:p>
            <a:pPr marL="0" indent="0">
              <a:buNone/>
            </a:pPr>
            <a:endParaRPr lang="it-IT" sz="1300" smtClean="0">
              <a:solidFill>
                <a:srgbClr val="020048"/>
              </a:solidFill>
              <a:latin typeface="Kanit Regular" charset="0"/>
              <a:ea typeface="Quicksand" charset="0"/>
              <a:cs typeface="Kanit Regular" charset="0"/>
            </a:endParaRPr>
          </a:p>
          <a:p>
            <a:pPr marL="0" indent="0">
              <a:buNone/>
            </a:pPr>
            <a:r>
              <a:rPr lang="it-IT" sz="1300" err="1" smtClean="0">
                <a:solidFill>
                  <a:srgbClr val="020048"/>
                </a:solidFill>
                <a:latin typeface="Kanit Regular" charset="0"/>
                <a:ea typeface="Quicksand" charset="0"/>
                <a:cs typeface="Kanit Regular" charset="0"/>
              </a:rPr>
              <a:t>Duis sed mollis urna, at lobortis lectus. Integer ultricies mauris nec lacinia facilisis. Vestibulum ipsum nisi, fermentum nec justo nec, feugiat congue lacus. Quisque ac vehicula velit.</a:t>
            </a:r>
            <a:endParaRPr lang="it-IT" sz="1300" smtClean="0">
              <a:solidFill>
                <a:srgbClr val="020048"/>
              </a:solidFill>
              <a:latin typeface="Kanit Regular" charset="0"/>
              <a:ea typeface="Quicksand" charset="0"/>
              <a:cs typeface="Kanit Regular" charset="0"/>
            </a:endParaRPr>
          </a:p>
        </p:txBody>
      </p:sp>
      <p:sp>
        <p:nvSpPr>
          <p:cNvPr id="4" name="Marcador de texto 3"/>
          <p:cNvSpPr>
            <a:spLocks noGrp="1"/>
          </p:cNvSpPr>
          <p:nvPr>
            <p:ph type="body" sz="quarter" idx="12"/>
          </p:nvPr>
        </p:nvSpPr>
        <p:spPr>
          <a:xfrm>
            <a:off x="4740275" y="1181100"/>
            <a:ext cx="3662680" cy="3656330"/>
          </a:xfrm>
          <a:noFill/>
        </p:spPr>
        <p:txBody>
          <a:bodyPr>
            <a:normAutofit/>
          </a:bodyPr>
          <a:lstStyle/>
          <a:p>
            <a:pPr marL="0" indent="0">
              <a:buNone/>
            </a:pPr>
            <a:r>
              <a:rPr lang="fr-FR" sz="1300" err="1" smtClean="0">
                <a:solidFill>
                  <a:srgbClr val="020048"/>
                </a:solidFill>
                <a:latin typeface="Kanit Regular" charset="0"/>
                <a:ea typeface="Quicksand" charset="0"/>
                <a:cs typeface="Kanit Regular" charset="0"/>
              </a:rPr>
              <a:t>Praesent nec enim id orci ultricies pretium. Etiam tincidunt at odio consequat lobortis. Duis interdum, risus dictum tristique sollicitudin, sem tortor consectetur dui, a posuere leo velit sed arcu. Mauris auctor leo vitae iaculis consectetur. </a:t>
            </a:r>
            <a:endParaRPr lang="fr-FR" sz="1300" smtClean="0">
              <a:solidFill>
                <a:srgbClr val="020048"/>
              </a:solidFill>
              <a:latin typeface="Kanit Regular" charset="0"/>
              <a:ea typeface="Quicksand" charset="0"/>
              <a:cs typeface="Kanit Regular" charset="0"/>
            </a:endParaRPr>
          </a:p>
          <a:p>
            <a:pPr marL="0" indent="0">
              <a:buNone/>
            </a:pPr>
            <a:endParaRPr lang="fr-FR" sz="1300">
              <a:solidFill>
                <a:srgbClr val="020048"/>
              </a:solidFill>
              <a:latin typeface="Kanit Regular" charset="0"/>
              <a:ea typeface="Quicksand" charset="0"/>
              <a:cs typeface="Kanit Regular" charset="0"/>
            </a:endParaRPr>
          </a:p>
          <a:p>
            <a:pPr marL="0" indent="0">
              <a:buNone/>
            </a:pPr>
            <a:r>
              <a:rPr lang="fr-FR" sz="1300" smtClean="0">
                <a:solidFill>
                  <a:srgbClr val="020048"/>
                </a:solidFill>
                <a:latin typeface="Kanit Regular" charset="0"/>
                <a:ea typeface="Quicksand" charset="0"/>
                <a:cs typeface="Kanit Regular" charset="0"/>
              </a:rPr>
              <a:t>In accumsan erat vel est euismod, eget tempus orci fringilla. Nunc varius, diam sit amet cursus varius, ipsum erat egestas tellus, eu mollis est ante tempor ante.</a:t>
            </a:r>
            <a:endParaRPr lang="fr-FR" sz="1300" smtClean="0">
              <a:solidFill>
                <a:srgbClr val="020048"/>
              </a:solidFill>
              <a:latin typeface="Kanit Regular" charset="0"/>
              <a:ea typeface="Quicksand" charset="0"/>
              <a:cs typeface="Kanit Regular" charset="0"/>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ángulo 2"/>
          <p:cNvSpPr/>
          <p:nvPr/>
        </p:nvSpPr>
        <p:spPr>
          <a:xfrm>
            <a:off x="-57150" y="-31750"/>
            <a:ext cx="9258300" cy="5778500"/>
          </a:xfrm>
          <a:prstGeom prst="rect">
            <a:avLst/>
          </a:prstGeom>
          <a:solidFill>
            <a:srgbClr val="002745"/>
          </a:solidFill>
          <a:ln>
            <a:noFill/>
          </a:ln>
        </p:spPr>
        <p:style>
          <a:lnRef idx="1">
            <a:schemeClr val="accent1"/>
          </a:lnRef>
          <a:fillRef idx="3">
            <a:schemeClr val="accent1"/>
          </a:fillRef>
          <a:effectRef idx="2">
            <a:schemeClr val="accent1"/>
          </a:effectRef>
          <a:fontRef idx="minor">
            <a:schemeClr val="lt1"/>
          </a:fontRef>
        </p:style>
        <p:txBody>
          <a:bodyPr/>
          <a:lstStyle/>
          <a:p>
            <a:endParaRPr lang="es-ES" altLang="en-US"/>
          </a:p>
        </p:txBody>
      </p:sp>
      <p:sp>
        <p:nvSpPr>
          <p:cNvPr id="4" name="Marcador de texto 1"/>
          <p:cNvSpPr>
            <a:spLocks noGrp="1"/>
          </p:cNvSpPr>
          <p:nvPr/>
        </p:nvSpPr>
        <p:spPr>
          <a:xfrm>
            <a:off x="4994275" y="1845945"/>
            <a:ext cx="2496820" cy="2023110"/>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2000" b="1" i="0" kern="1200">
                <a:solidFill>
                  <a:srgbClr val="2FD980"/>
                </a:solidFill>
                <a:latin typeface="Plus Jakarta Sans" charset="0"/>
                <a:ea typeface="Miriam Libre" panose="00000500000000000000" charset="0"/>
                <a:cs typeface="Plus Jakarta Sans" charset="0"/>
              </a:defRPr>
            </a:lvl1pPr>
            <a:lvl2pPr marL="457200" indent="0" algn="l" defTabSz="457200" rtl="0" eaLnBrk="1" latinLnBrk="0" hangingPunct="1">
              <a:spcBef>
                <a:spcPct val="20000"/>
              </a:spcBef>
              <a:buFont typeface="Arial"/>
              <a:buNone/>
              <a:defRPr sz="1800" b="0" i="0" kern="1200">
                <a:solidFill>
                  <a:schemeClr val="tx1">
                    <a:tint val="75000"/>
                  </a:schemeClr>
                </a:solidFill>
                <a:latin typeface="Quicksand" charset="0"/>
                <a:ea typeface="Quicksand" charset="0"/>
                <a:cs typeface="Quicksand" charset="0"/>
              </a:defRPr>
            </a:lvl2pPr>
            <a:lvl3pPr marL="914400" indent="0" algn="l" defTabSz="457200" rtl="0" eaLnBrk="1" latinLnBrk="0" hangingPunct="1">
              <a:spcBef>
                <a:spcPct val="20000"/>
              </a:spcBef>
              <a:buFont typeface="Arial"/>
              <a:buNone/>
              <a:defRPr sz="1600" b="0" i="0" kern="1200">
                <a:solidFill>
                  <a:schemeClr val="tx1">
                    <a:tint val="75000"/>
                  </a:schemeClr>
                </a:solidFill>
                <a:latin typeface="Quicksand" charset="0"/>
                <a:ea typeface="Quicksand" charset="0"/>
                <a:cs typeface="Quicksand" charset="0"/>
              </a:defRPr>
            </a:lvl3pPr>
            <a:lvl4pPr marL="1371600" indent="0" algn="l" defTabSz="457200" rtl="0" eaLnBrk="1" latinLnBrk="0" hangingPunct="1">
              <a:spcBef>
                <a:spcPct val="20000"/>
              </a:spcBef>
              <a:buFont typeface="Arial"/>
              <a:buNone/>
              <a:defRPr sz="1400" b="0" i="0" kern="1200">
                <a:solidFill>
                  <a:schemeClr val="tx1">
                    <a:tint val="75000"/>
                  </a:schemeClr>
                </a:solidFill>
                <a:latin typeface="Quicksand" charset="0"/>
                <a:ea typeface="Quicksand" charset="0"/>
                <a:cs typeface="Quicksand" charset="0"/>
              </a:defRPr>
            </a:lvl4pPr>
            <a:lvl5pPr marL="1828800" indent="0" algn="l" defTabSz="457200" rtl="0" eaLnBrk="1" latinLnBrk="0" hangingPunct="1">
              <a:spcBef>
                <a:spcPct val="20000"/>
              </a:spcBef>
              <a:buFont typeface="Arial"/>
              <a:buNone/>
              <a:defRPr sz="1400" b="0" i="0" kern="1200">
                <a:solidFill>
                  <a:schemeClr val="tx1">
                    <a:tint val="75000"/>
                  </a:schemeClr>
                </a:solidFill>
                <a:latin typeface="Quicksand" charset="0"/>
                <a:ea typeface="Quicksand" charset="0"/>
                <a:cs typeface="Quicksand"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l"/>
            <a:r>
              <a:rPr lang="es-ES" sz="3500" err="1" smtClean="0">
                <a:solidFill>
                  <a:schemeClr val="bg1"/>
                </a:solidFill>
                <a:latin typeface="Libre Franklin Regular" charset="0"/>
                <a:ea typeface="Miriam Libre" panose="00000500000000000000" charset="0"/>
                <a:cs typeface="Libre Franklin Regular" charset="0"/>
              </a:rPr>
              <a:t>Section </a:t>
            </a:r>
            <a:r>
              <a:rPr lang="es-ES" sz="3500" err="1" smtClean="0">
                <a:solidFill>
                  <a:schemeClr val="bg1"/>
                </a:solidFill>
                <a:latin typeface="Libre Franklin Bold" charset="0"/>
                <a:ea typeface="Miriam Libre" panose="00000500000000000000" charset="0"/>
                <a:cs typeface="Libre Franklin Bold" charset="0"/>
              </a:rPr>
              <a:t>title </a:t>
            </a:r>
            <a:r>
              <a:rPr lang="es-ES" sz="3500" err="1" smtClean="0">
                <a:solidFill>
                  <a:schemeClr val="bg1"/>
                </a:solidFill>
                <a:latin typeface="Libre Franklin Regular" charset="0"/>
                <a:ea typeface="Miriam Libre" panose="00000500000000000000" charset="0"/>
                <a:cs typeface="Libre Franklin Regular" charset="0"/>
              </a:rPr>
              <a:t>lorem ipsum</a:t>
            </a:r>
            <a:endParaRPr lang="es-ES" sz="3500" smtClean="0">
              <a:solidFill>
                <a:schemeClr val="bg1"/>
              </a:solidFill>
              <a:latin typeface="Libre Franklin Regular" charset="0"/>
              <a:ea typeface="Miriam Libre" panose="00000500000000000000" charset="0"/>
              <a:cs typeface="Libre Franklin Regular" charset="0"/>
            </a:endParaRPr>
          </a:p>
        </p:txBody>
      </p:sp>
      <p:pic>
        <p:nvPicPr>
          <p:cNvPr id="6" name="Imagen 5" descr="Recurso 5@2x-8"/>
          <p:cNvPicPr>
            <a:picLocks noChangeAspect="1"/>
          </p:cNvPicPr>
          <p:nvPr/>
        </p:nvPicPr>
        <p:blipFill>
          <a:blip r:embed="rId2"/>
          <a:stretch>
            <a:fillRect/>
          </a:stretch>
        </p:blipFill>
        <p:spPr>
          <a:xfrm>
            <a:off x="1264920" y="733425"/>
            <a:ext cx="2635885" cy="424815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Marcador de texto 2"/>
          <p:cNvSpPr>
            <a:spLocks noGrp="1"/>
          </p:cNvSpPr>
          <p:nvPr>
            <p:ph type="body" sz="quarter" idx="11"/>
          </p:nvPr>
        </p:nvSpPr>
        <p:spPr>
          <a:xfrm>
            <a:off x="457201" y="1216617"/>
            <a:ext cx="3799113" cy="3656411"/>
          </a:xfrm>
        </p:spPr>
        <p:txBody>
          <a:bodyPr/>
          <a:lstStyle/>
          <a:p>
            <a:pPr marL="0" indent="0">
              <a:buNone/>
            </a:pPr>
            <a:r>
              <a:rPr lang="it-IT" sz="1300" err="1" smtClean="0">
                <a:solidFill>
                  <a:srgbClr val="002745"/>
                </a:solidFill>
                <a:latin typeface="Kanit Regular" charset="0"/>
                <a:ea typeface="Quicksand" charset="0"/>
                <a:cs typeface="Kanit Regular" charset="0"/>
              </a:rPr>
              <a:t>Quisque id purus eget purus euismod rutrum a nec neque. Vivamus eget enim nibh. Sed interdum eros quis diam sollicitudin, nec vulputate nisi eleifend. </a:t>
            </a:r>
            <a:endParaRPr lang="it-IT" sz="1300" smtClean="0">
              <a:solidFill>
                <a:srgbClr val="002745"/>
              </a:solidFill>
              <a:latin typeface="Kanit Regular" charset="0"/>
              <a:ea typeface="Quicksand" charset="0"/>
              <a:cs typeface="Kanit Regular" charset="0"/>
            </a:endParaRPr>
          </a:p>
          <a:p>
            <a:pPr marL="0" indent="0">
              <a:buNone/>
            </a:pPr>
            <a:endParaRPr lang="it-IT" sz="1300" smtClean="0">
              <a:solidFill>
                <a:srgbClr val="002745"/>
              </a:solidFill>
              <a:latin typeface="Kanit Regular" charset="0"/>
              <a:ea typeface="Quicksand" charset="0"/>
              <a:cs typeface="Kanit Regular" charset="0"/>
            </a:endParaRPr>
          </a:p>
          <a:p>
            <a:pPr marL="0" indent="0">
              <a:buNone/>
            </a:pPr>
            <a:r>
              <a:rPr lang="it-IT" sz="1300" smtClean="0">
                <a:solidFill>
                  <a:srgbClr val="002745"/>
                </a:solidFill>
                <a:latin typeface="Kanit Regular" charset="0"/>
                <a:ea typeface="Quicksand" charset="0"/>
                <a:cs typeface="Kanit Regular" charset="0"/>
              </a:rPr>
              <a:t>Nulla ullamcorper sapien vitae nulla euismod ultrices. Curabitur aliquam, nulla euismod mollis malesuada, magna massa posuere dui, eu porttitor odio purus a sem.</a:t>
            </a:r>
            <a:endParaRPr lang="it-IT" sz="1300" smtClean="0">
              <a:solidFill>
                <a:srgbClr val="002745"/>
              </a:solidFill>
              <a:latin typeface="Kanit Regular" charset="0"/>
              <a:ea typeface="Quicksand" charset="0"/>
              <a:cs typeface="Kanit Regular" charset="0"/>
            </a:endParaRPr>
          </a:p>
        </p:txBody>
      </p:sp>
      <p:sp>
        <p:nvSpPr>
          <p:cNvPr id="4" name="Título 3"/>
          <p:cNvSpPr>
            <a:spLocks noGrp="1"/>
          </p:cNvSpPr>
          <p:nvPr>
            <p:ph type="title"/>
          </p:nvPr>
        </p:nvSpPr>
        <p:spPr/>
        <p:txBody>
          <a:bodyPr/>
          <a:lstStyle/>
          <a:p>
            <a:r>
              <a:rPr lang="es-ES" b="1" smtClean="0">
                <a:solidFill>
                  <a:srgbClr val="020048"/>
                </a:solidFill>
                <a:latin typeface="Libre Franklin Bold" charset="0"/>
                <a:cs typeface="Libre Franklin Bold" charset="0"/>
              </a:rPr>
              <a:t>Text </a:t>
            </a:r>
            <a:r>
              <a:rPr lang="es-ES" b="1">
                <a:solidFill>
                  <a:srgbClr val="020048"/>
                </a:solidFill>
                <a:latin typeface="Libre Franklin Bold" charset="0"/>
                <a:cs typeface="Libre Franklin Bold" charset="0"/>
              </a:rPr>
              <a:t>+ right image</a:t>
            </a:r>
            <a:endParaRPr lang="es-ES" b="1">
              <a:solidFill>
                <a:srgbClr val="020048"/>
              </a:solidFill>
              <a:latin typeface="Libre Franklin Bold" charset="0"/>
              <a:ea typeface="Miriam Libre" panose="00000500000000000000" charset="0"/>
              <a:cs typeface="Libre Franklin Bold" charset="0"/>
            </a:endParaRPr>
          </a:p>
        </p:txBody>
      </p:sp>
      <p:pic>
        <p:nvPicPr>
          <p:cNvPr id="5" name="Imagen 4" descr="/Users/mikelcurielm/Downloads/AdobeStock_530850609.jpegAdobeStock_530850609"/>
          <p:cNvPicPr>
            <a:picLocks noChangeAspect="1"/>
          </p:cNvPicPr>
          <p:nvPr/>
        </p:nvPicPr>
        <p:blipFill>
          <a:blip r:embed="rId2"/>
          <a:srcRect l="22900"/>
          <a:stretch>
            <a:fillRect/>
          </a:stretch>
        </p:blipFill>
        <p:spPr>
          <a:xfrm>
            <a:off x="4380865" y="-102235"/>
            <a:ext cx="6844665" cy="591947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Marcador de texto 2"/>
          <p:cNvSpPr>
            <a:spLocks noGrp="1"/>
          </p:cNvSpPr>
          <p:nvPr>
            <p:ph type="body" sz="quarter" idx="11"/>
          </p:nvPr>
        </p:nvSpPr>
        <p:spPr>
          <a:xfrm>
            <a:off x="4766554" y="1181057"/>
            <a:ext cx="3923453" cy="3656411"/>
          </a:xfrm>
        </p:spPr>
        <p:txBody>
          <a:bodyPr/>
          <a:lstStyle/>
          <a:p>
            <a:pPr marL="0" indent="0">
              <a:buNone/>
            </a:pPr>
            <a:r>
              <a:rPr lang="it-IT" sz="1300" err="1">
                <a:solidFill>
                  <a:srgbClr val="002745"/>
                </a:solidFill>
                <a:latin typeface="Kanit Regular" charset="0"/>
                <a:ea typeface="Quicksand" charset="0"/>
                <a:cs typeface="Kanit Regular" charset="0"/>
              </a:rPr>
              <a:t>Quisque id purus eget purus euismod rutrum a nec neque. Vivamus eget enim nibh. Sed interdum eros quis diam sollicitudin, nec vulputate nisi eleifend. </a:t>
            </a:r>
            <a:endParaRPr lang="it-IT" sz="1300">
              <a:solidFill>
                <a:srgbClr val="002745"/>
              </a:solidFill>
              <a:latin typeface="Kanit Regular" charset="0"/>
              <a:ea typeface="Quicksand" charset="0"/>
              <a:cs typeface="Kanit Regular" charset="0"/>
            </a:endParaRPr>
          </a:p>
          <a:p>
            <a:pPr marL="0" indent="0">
              <a:buNone/>
            </a:pPr>
            <a:endParaRPr lang="it-IT" sz="1300">
              <a:solidFill>
                <a:srgbClr val="002745"/>
              </a:solidFill>
              <a:latin typeface="Kanit Regular" charset="0"/>
              <a:ea typeface="Quicksand" charset="0"/>
              <a:cs typeface="Kanit Regular" charset="0"/>
            </a:endParaRPr>
          </a:p>
          <a:p>
            <a:pPr marL="0" indent="0">
              <a:buNone/>
            </a:pPr>
            <a:r>
              <a:rPr lang="it-IT" sz="1300">
                <a:solidFill>
                  <a:srgbClr val="002745"/>
                </a:solidFill>
                <a:latin typeface="Kanit Regular" charset="0"/>
                <a:ea typeface="Quicksand" charset="0"/>
                <a:cs typeface="Kanit Regular" charset="0"/>
              </a:rPr>
              <a:t>Nulla ullamcorper sapien vitae nulla euismod ultrices. Curabitur aliquam, nulla euismod mollis malesuada, magna massa posuere dui, eu porttitor odio purus a sem.</a:t>
            </a:r>
            <a:endParaRPr lang="es-ES" sz="1300">
              <a:solidFill>
                <a:srgbClr val="002745"/>
              </a:solidFill>
              <a:latin typeface="Kanit Regular" charset="0"/>
              <a:ea typeface="Quicksand" charset="0"/>
              <a:cs typeface="Kanit Regular" charset="0"/>
            </a:endParaRPr>
          </a:p>
          <a:p>
            <a:endParaRPr lang="es-ES" sz="1300">
              <a:solidFill>
                <a:srgbClr val="002745"/>
              </a:solidFill>
              <a:latin typeface="Kanit Regular" charset="0"/>
              <a:ea typeface="Quicksand" charset="0"/>
              <a:cs typeface="Kanit Regular" charset="0"/>
            </a:endParaRPr>
          </a:p>
        </p:txBody>
      </p:sp>
      <p:sp>
        <p:nvSpPr>
          <p:cNvPr id="4" name="Título 3"/>
          <p:cNvSpPr>
            <a:spLocks noGrp="1"/>
          </p:cNvSpPr>
          <p:nvPr>
            <p:ph type="title"/>
          </p:nvPr>
        </p:nvSpPr>
        <p:spPr/>
        <p:txBody>
          <a:bodyPr/>
          <a:lstStyle/>
          <a:p>
            <a:r>
              <a:rPr lang="es-ES" b="1">
                <a:solidFill>
                  <a:srgbClr val="020048"/>
                </a:solidFill>
                <a:latin typeface="Libre Franklin Bold" charset="0"/>
                <a:cs typeface="Libre Franklin Bold" charset="0"/>
              </a:rPr>
              <a:t>Text + left image</a:t>
            </a:r>
            <a:endParaRPr lang="es-ES" b="1" err="1">
              <a:solidFill>
                <a:srgbClr val="020048"/>
              </a:solidFill>
              <a:latin typeface="Libre Franklin Bold" charset="0"/>
              <a:ea typeface="Miriam Libre" panose="00000500000000000000" charset="0"/>
              <a:cs typeface="Libre Franklin Bold" charset="0"/>
            </a:endParaRPr>
          </a:p>
        </p:txBody>
      </p:sp>
      <p:pic>
        <p:nvPicPr>
          <p:cNvPr id="2" name="Imagen 1" descr="/Users/mikelcurielm/Downloads/caleb-ruiter-EmEQ6kK_5P0-unsplash.jpgcaleb-ruiter-EmEQ6kK_5P0-unsplash"/>
          <p:cNvPicPr>
            <a:picLocks noChangeAspect="1"/>
          </p:cNvPicPr>
          <p:nvPr/>
        </p:nvPicPr>
        <p:blipFill>
          <a:blip r:embed="rId2"/>
          <a:stretch>
            <a:fillRect/>
          </a:stretch>
        </p:blipFill>
        <p:spPr>
          <a:xfrm>
            <a:off x="206693" y="-71755"/>
            <a:ext cx="3907155" cy="585851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8" name="Gráfico 7"/>
          <p:cNvGraphicFramePr/>
          <p:nvPr/>
        </p:nvGraphicFramePr>
        <p:xfrm>
          <a:off x="457201" y="400316"/>
          <a:ext cx="8235950" cy="5009844"/>
        </p:xfrm>
        <a:graphic>
          <a:graphicData uri="http://schemas.openxmlformats.org/drawingml/2006/chart">
            <c:chart xmlns:c="http://schemas.openxmlformats.org/drawingml/2006/chart" r:id="rId2"/>
          </a:graphicData>
        </a:graphic>
      </p:graphicFrame>
      <p:sp>
        <p:nvSpPr>
          <p:cNvPr id="9" name="Título 3"/>
          <p:cNvSpPr>
            <a:spLocks noGrp="1"/>
          </p:cNvSpPr>
          <p:nvPr>
            <p:ph type="title"/>
          </p:nvPr>
        </p:nvSpPr>
        <p:spPr>
          <a:xfrm>
            <a:off x="457201" y="228866"/>
            <a:ext cx="5486399" cy="952500"/>
          </a:xfrm>
        </p:spPr>
        <p:txBody>
          <a:bodyPr/>
          <a:lstStyle/>
          <a:p>
            <a:r>
              <a:rPr lang="es-ES" b="1" err="1" smtClean="0">
                <a:solidFill>
                  <a:srgbClr val="020048"/>
                </a:solidFill>
                <a:latin typeface="Libre Franklin Bold" charset="0"/>
                <a:ea typeface="Miriam Libre" panose="00000500000000000000" charset="0"/>
                <a:cs typeface="Libre Franklin Bold" charset="0"/>
              </a:rPr>
              <a:t>Graphic </a:t>
            </a:r>
            <a:r>
              <a:rPr lang="es-ES" b="1" err="1">
                <a:solidFill>
                  <a:srgbClr val="020048"/>
                </a:solidFill>
                <a:latin typeface="Libre Franklin Bold" charset="0"/>
                <a:ea typeface="Miriam Libre" panose="00000500000000000000" charset="0"/>
                <a:cs typeface="Libre Franklin Bold" charset="0"/>
              </a:rPr>
              <a:t>model</a:t>
            </a:r>
            <a:endParaRPr lang="es-ES" b="1" err="1">
              <a:solidFill>
                <a:srgbClr val="020048"/>
              </a:solidFill>
              <a:latin typeface="Libre Franklin Bold" charset="0"/>
              <a:ea typeface="Miriam Libre" panose="00000500000000000000" charset="0"/>
              <a:cs typeface="Libre Franklin Bold" charset="0"/>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descr="/Users/mikelcurielm/Downloads/oscar-nord-MuJHwDHbXUk-unsplash.jpgoscar-nord-MuJHwDHbXUk-unsplash"/>
          <p:cNvPicPr>
            <a:picLocks noChangeAspect="1"/>
          </p:cNvPicPr>
          <p:nvPr/>
        </p:nvPicPr>
        <p:blipFill>
          <a:blip r:embed="rId2"/>
          <a:stretch>
            <a:fillRect/>
          </a:stretch>
        </p:blipFill>
        <p:spPr>
          <a:xfrm>
            <a:off x="5296535" y="193040"/>
            <a:ext cx="3649345" cy="5241925"/>
          </a:xfrm>
          <a:prstGeom prst="rect">
            <a:avLst/>
          </a:prstGeom>
        </p:spPr>
      </p:pic>
      <p:pic>
        <p:nvPicPr>
          <p:cNvPr id="6" name="Imagen 5" descr="/Users/mikelcurielm/Downloads/florian-steciuk-F7Rl02ir0Gg-unsplash.jpgflorian-steciuk-F7Rl02ir0Gg-unsplash"/>
          <p:cNvPicPr>
            <a:picLocks noChangeAspect="1"/>
          </p:cNvPicPr>
          <p:nvPr/>
        </p:nvPicPr>
        <p:blipFill>
          <a:blip r:embed="rId3"/>
          <a:stretch>
            <a:fillRect/>
          </a:stretch>
        </p:blipFill>
        <p:spPr>
          <a:xfrm>
            <a:off x="229870" y="193040"/>
            <a:ext cx="4888230" cy="3368675"/>
          </a:xfrm>
          <a:prstGeom prst="rect">
            <a:avLst/>
          </a:prstGeom>
        </p:spPr>
      </p:pic>
      <p:pic>
        <p:nvPicPr>
          <p:cNvPr id="12" name="Imagen 11" descr="/Users/mikelcurielm/Downloads/possessed-photography-znCLdh5-Srk-unsplash.jpgpossessed-photography-znCLdh5-Srk-unsplash"/>
          <p:cNvPicPr>
            <a:picLocks noChangeAspect="1"/>
          </p:cNvPicPr>
          <p:nvPr/>
        </p:nvPicPr>
        <p:blipFill>
          <a:blip r:embed="rId4"/>
          <a:stretch>
            <a:fillRect/>
          </a:stretch>
        </p:blipFill>
        <p:spPr>
          <a:xfrm>
            <a:off x="1470660" y="2760980"/>
            <a:ext cx="3647440" cy="267398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8" name="Gráfico 7"/>
          <p:cNvGraphicFramePr/>
          <p:nvPr/>
        </p:nvGraphicFramePr>
        <p:xfrm>
          <a:off x="1670050" y="1014095"/>
          <a:ext cx="5384800" cy="3879810"/>
        </p:xfrm>
        <a:graphic>
          <a:graphicData uri="http://schemas.openxmlformats.org/drawingml/2006/chart">
            <c:chart xmlns:c="http://schemas.openxmlformats.org/drawingml/2006/chart" r:id="rId2"/>
          </a:graphicData>
        </a:graphic>
      </p:graphicFrame>
      <p:sp>
        <p:nvSpPr>
          <p:cNvPr id="9" name="Título 3"/>
          <p:cNvSpPr>
            <a:spLocks noGrp="1"/>
          </p:cNvSpPr>
          <p:nvPr>
            <p:ph type="title"/>
          </p:nvPr>
        </p:nvSpPr>
        <p:spPr>
          <a:xfrm>
            <a:off x="457201" y="228866"/>
            <a:ext cx="5486399" cy="952500"/>
          </a:xfrm>
        </p:spPr>
        <p:txBody>
          <a:bodyPr/>
          <a:lstStyle/>
          <a:p>
            <a:r>
              <a:rPr lang="es-ES" b="1" err="1" smtClean="0">
                <a:solidFill>
                  <a:srgbClr val="020048"/>
                </a:solidFill>
                <a:latin typeface="Libre Franklin Bold" charset="0"/>
                <a:ea typeface="Miriam Libre" panose="00000500000000000000" charset="0"/>
                <a:cs typeface="Libre Franklin Bold" charset="0"/>
              </a:rPr>
              <a:t>Graphic </a:t>
            </a:r>
            <a:r>
              <a:rPr lang="es-ES" b="1" err="1">
                <a:solidFill>
                  <a:srgbClr val="020048"/>
                </a:solidFill>
                <a:latin typeface="Libre Franklin Bold" charset="0"/>
                <a:ea typeface="Miriam Libre" panose="00000500000000000000" charset="0"/>
                <a:cs typeface="Libre Franklin Bold" charset="0"/>
              </a:rPr>
              <a:t>model</a:t>
            </a:r>
            <a:endParaRPr lang="es-ES" b="1" err="1">
              <a:solidFill>
                <a:srgbClr val="020048"/>
              </a:solidFill>
              <a:latin typeface="Libre Franklin Bold" charset="0"/>
              <a:ea typeface="Miriam Libre" panose="00000500000000000000" charset="0"/>
              <a:cs typeface="Libre Franklin Bold" charset="0"/>
            </a:endParaRPr>
          </a:p>
        </p:txBody>
      </p:sp>
      <p:sp>
        <p:nvSpPr>
          <p:cNvPr id="2" name="Cuadro de texto 1"/>
          <p:cNvSpPr txBox="1"/>
          <p:nvPr/>
        </p:nvSpPr>
        <p:spPr>
          <a:xfrm>
            <a:off x="8424545" y="2875915"/>
            <a:ext cx="309880" cy="368300"/>
          </a:xfrm>
          <a:prstGeom prst="rect">
            <a:avLst/>
          </a:prstGeom>
          <a:noFill/>
        </p:spPr>
        <p:txBody>
          <a:bodyPr wrap="none" rtlCol="0">
            <a:spAutoFit/>
          </a:bodyPr>
          <a:lstStyle/>
          <a:p>
            <a:endParaRPr lang="es-ES" altLang="en-US"/>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002745"/>
        </a:solidFill>
        <a:effectLst/>
      </p:bgPr>
    </p:bg>
    <p:spTree>
      <p:nvGrpSpPr>
        <p:cNvPr id="1" name=""/>
        <p:cNvGrpSpPr/>
        <p:nvPr/>
      </p:nvGrpSpPr>
      <p:grpSpPr>
        <a:xfrm>
          <a:off x="0" y="0"/>
          <a:ext cx="0" cy="0"/>
        </a:xfrm>
      </p:grpSpPr>
      <p:sp>
        <p:nvSpPr>
          <p:cNvPr id="3" name="Marcador de texto 1"/>
          <p:cNvSpPr>
            <a:spLocks noGrp="1"/>
          </p:cNvSpPr>
          <p:nvPr/>
        </p:nvSpPr>
        <p:spPr>
          <a:xfrm>
            <a:off x="633730" y="402590"/>
            <a:ext cx="2458720" cy="1250315"/>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2000" b="1" i="0" kern="1200">
                <a:solidFill>
                  <a:srgbClr val="2FD980"/>
                </a:solidFill>
                <a:latin typeface="Plus Jakarta Sans" charset="0"/>
                <a:ea typeface="Miriam Libre" panose="00000500000000000000" charset="0"/>
                <a:cs typeface="Plus Jakarta Sans" charset="0"/>
              </a:defRPr>
            </a:lvl1pPr>
            <a:lvl2pPr marL="457200" indent="0" algn="l" defTabSz="457200" rtl="0" eaLnBrk="1" latinLnBrk="0" hangingPunct="1">
              <a:spcBef>
                <a:spcPct val="20000"/>
              </a:spcBef>
              <a:buFont typeface="Arial"/>
              <a:buNone/>
              <a:defRPr sz="1800" b="0" i="0" kern="1200">
                <a:solidFill>
                  <a:schemeClr val="tx1">
                    <a:tint val="75000"/>
                  </a:schemeClr>
                </a:solidFill>
                <a:latin typeface="Quicksand" charset="0"/>
                <a:ea typeface="Quicksand" charset="0"/>
                <a:cs typeface="Quicksand" charset="0"/>
              </a:defRPr>
            </a:lvl2pPr>
            <a:lvl3pPr marL="914400" indent="0" algn="l" defTabSz="457200" rtl="0" eaLnBrk="1" latinLnBrk="0" hangingPunct="1">
              <a:spcBef>
                <a:spcPct val="20000"/>
              </a:spcBef>
              <a:buFont typeface="Arial"/>
              <a:buNone/>
              <a:defRPr sz="1600" b="0" i="0" kern="1200">
                <a:solidFill>
                  <a:schemeClr val="tx1">
                    <a:tint val="75000"/>
                  </a:schemeClr>
                </a:solidFill>
                <a:latin typeface="Quicksand" charset="0"/>
                <a:ea typeface="Quicksand" charset="0"/>
                <a:cs typeface="Quicksand" charset="0"/>
              </a:defRPr>
            </a:lvl3pPr>
            <a:lvl4pPr marL="1371600" indent="0" algn="l" defTabSz="457200" rtl="0" eaLnBrk="1" latinLnBrk="0" hangingPunct="1">
              <a:spcBef>
                <a:spcPct val="20000"/>
              </a:spcBef>
              <a:buFont typeface="Arial"/>
              <a:buNone/>
              <a:defRPr sz="1400" b="0" i="0" kern="1200">
                <a:solidFill>
                  <a:schemeClr val="tx1">
                    <a:tint val="75000"/>
                  </a:schemeClr>
                </a:solidFill>
                <a:latin typeface="Quicksand" charset="0"/>
                <a:ea typeface="Quicksand" charset="0"/>
                <a:cs typeface="Quicksand" charset="0"/>
              </a:defRPr>
            </a:lvl4pPr>
            <a:lvl5pPr marL="1828800" indent="0" algn="l" defTabSz="457200" rtl="0" eaLnBrk="1" latinLnBrk="0" hangingPunct="1">
              <a:spcBef>
                <a:spcPct val="20000"/>
              </a:spcBef>
              <a:buFont typeface="Arial"/>
              <a:buNone/>
              <a:defRPr sz="1400" b="0" i="0" kern="1200">
                <a:solidFill>
                  <a:schemeClr val="tx1">
                    <a:tint val="75000"/>
                  </a:schemeClr>
                </a:solidFill>
                <a:latin typeface="Quicksand" charset="0"/>
                <a:ea typeface="Quicksand" charset="0"/>
                <a:cs typeface="Quicksand"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l"/>
            <a:r>
              <a:rPr lang="es-ES" sz="2500" err="1" smtClean="0">
                <a:solidFill>
                  <a:schemeClr val="bg1"/>
                </a:solidFill>
                <a:latin typeface="Fira Sans Bold" panose="020b0903050000020004" charset="0"/>
                <a:ea typeface="Miriam Libre" panose="00000500000000000000" charset="0"/>
                <a:cs typeface="Fira Sans Bold" panose="020b0903050000020004" charset="0"/>
              </a:rPr>
              <a:t>Section title lorem ipsum</a:t>
            </a:r>
            <a:endParaRPr lang="es-ES" sz="2500" smtClean="0">
              <a:solidFill>
                <a:schemeClr val="bg1"/>
              </a:solidFill>
              <a:latin typeface="Fira Sans Bold" panose="020b0903050000020004" charset="0"/>
              <a:ea typeface="Miriam Libre" panose="00000500000000000000" charset="0"/>
              <a:cs typeface="Fira Sans Bold" panose="020b0903050000020004" charset="0"/>
            </a:endParaRPr>
          </a:p>
        </p:txBody>
      </p:sp>
      <p:cxnSp>
        <p:nvCxnSpPr>
          <p:cNvPr id="4" name="Conector recto 3"/>
          <p:cNvCxnSpPr/>
          <p:nvPr/>
        </p:nvCxnSpPr>
        <p:spPr>
          <a:xfrm flipH="1">
            <a:off x="529590" y="690880"/>
            <a:ext cx="0" cy="13176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ángulo 4"/>
          <p:cNvSpPr/>
          <p:nvPr/>
        </p:nvSpPr>
        <p:spPr>
          <a:xfrm>
            <a:off x="-57150" y="-31750"/>
            <a:ext cx="9258300" cy="5778500"/>
          </a:xfrm>
          <a:prstGeom prst="rect">
            <a:avLst/>
          </a:prstGeom>
          <a:solidFill>
            <a:srgbClr val="002745"/>
          </a:solidFill>
          <a:ln>
            <a:noFill/>
          </a:ln>
        </p:spPr>
        <p:style>
          <a:lnRef idx="1">
            <a:schemeClr val="accent1"/>
          </a:lnRef>
          <a:fillRef idx="3">
            <a:schemeClr val="accent1"/>
          </a:fillRef>
          <a:effectRef idx="2">
            <a:schemeClr val="accent1"/>
          </a:effectRef>
          <a:fontRef idx="minor">
            <a:schemeClr val="lt1"/>
          </a:fontRef>
        </p:style>
        <p:txBody>
          <a:bodyPr/>
          <a:lstStyle/>
          <a:p>
            <a:endParaRPr lang="es-ES" altLang="en-US"/>
          </a:p>
        </p:txBody>
      </p:sp>
      <p:pic>
        <p:nvPicPr>
          <p:cNvPr id="6" name="Imagen 5" descr="Recurso 5@2x-8"/>
          <p:cNvPicPr>
            <a:picLocks noChangeAspect="1"/>
          </p:cNvPicPr>
          <p:nvPr/>
        </p:nvPicPr>
        <p:blipFill>
          <a:blip r:embed="rId3"/>
          <a:stretch>
            <a:fillRect/>
          </a:stretch>
        </p:blipFill>
        <p:spPr>
          <a:xfrm>
            <a:off x="1264920" y="733425"/>
            <a:ext cx="2635885" cy="4248150"/>
          </a:xfrm>
          <a:prstGeom prst="rect">
            <a:avLst/>
          </a:prstGeom>
        </p:spPr>
      </p:pic>
      <p:sp>
        <p:nvSpPr>
          <p:cNvPr id="2" name="Marcador de texto 1"/>
          <p:cNvSpPr>
            <a:spLocks noGrp="1"/>
          </p:cNvSpPr>
          <p:nvPr/>
        </p:nvSpPr>
        <p:spPr>
          <a:xfrm>
            <a:off x="4994275" y="1845945"/>
            <a:ext cx="2496820" cy="2023110"/>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2000" b="1" i="0" kern="1200">
                <a:solidFill>
                  <a:srgbClr val="2FD980"/>
                </a:solidFill>
                <a:latin typeface="Plus Jakarta Sans" charset="0"/>
                <a:ea typeface="Miriam Libre" panose="00000500000000000000" charset="0"/>
                <a:cs typeface="Plus Jakarta Sans" charset="0"/>
              </a:defRPr>
            </a:lvl1pPr>
            <a:lvl2pPr marL="457200" indent="0" algn="l" defTabSz="457200" rtl="0" eaLnBrk="1" latinLnBrk="0" hangingPunct="1">
              <a:spcBef>
                <a:spcPct val="20000"/>
              </a:spcBef>
              <a:buFont typeface="Arial"/>
              <a:buNone/>
              <a:defRPr sz="1800" b="0" i="0" kern="1200">
                <a:solidFill>
                  <a:schemeClr val="tx1">
                    <a:tint val="75000"/>
                  </a:schemeClr>
                </a:solidFill>
                <a:latin typeface="Quicksand" charset="0"/>
                <a:ea typeface="Quicksand" charset="0"/>
                <a:cs typeface="Quicksand" charset="0"/>
              </a:defRPr>
            </a:lvl2pPr>
            <a:lvl3pPr marL="914400" indent="0" algn="l" defTabSz="457200" rtl="0" eaLnBrk="1" latinLnBrk="0" hangingPunct="1">
              <a:spcBef>
                <a:spcPct val="20000"/>
              </a:spcBef>
              <a:buFont typeface="Arial"/>
              <a:buNone/>
              <a:defRPr sz="1600" b="0" i="0" kern="1200">
                <a:solidFill>
                  <a:schemeClr val="tx1">
                    <a:tint val="75000"/>
                  </a:schemeClr>
                </a:solidFill>
                <a:latin typeface="Quicksand" charset="0"/>
                <a:ea typeface="Quicksand" charset="0"/>
                <a:cs typeface="Quicksand" charset="0"/>
              </a:defRPr>
            </a:lvl3pPr>
            <a:lvl4pPr marL="1371600" indent="0" algn="l" defTabSz="457200" rtl="0" eaLnBrk="1" latinLnBrk="0" hangingPunct="1">
              <a:spcBef>
                <a:spcPct val="20000"/>
              </a:spcBef>
              <a:buFont typeface="Arial"/>
              <a:buNone/>
              <a:defRPr sz="1400" b="0" i="0" kern="1200">
                <a:solidFill>
                  <a:schemeClr val="tx1">
                    <a:tint val="75000"/>
                  </a:schemeClr>
                </a:solidFill>
                <a:latin typeface="Quicksand" charset="0"/>
                <a:ea typeface="Quicksand" charset="0"/>
                <a:cs typeface="Quicksand" charset="0"/>
              </a:defRPr>
            </a:lvl4pPr>
            <a:lvl5pPr marL="1828800" indent="0" algn="l" defTabSz="457200" rtl="0" eaLnBrk="1" latinLnBrk="0" hangingPunct="1">
              <a:spcBef>
                <a:spcPct val="20000"/>
              </a:spcBef>
              <a:buFont typeface="Arial"/>
              <a:buNone/>
              <a:defRPr sz="1400" b="0" i="0" kern="1200">
                <a:solidFill>
                  <a:schemeClr val="tx1">
                    <a:tint val="75000"/>
                  </a:schemeClr>
                </a:solidFill>
                <a:latin typeface="Quicksand" charset="0"/>
                <a:ea typeface="Quicksand" charset="0"/>
                <a:cs typeface="Quicksand"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l"/>
            <a:r>
              <a:rPr lang="es-ES" sz="3500" err="1" smtClean="0">
                <a:solidFill>
                  <a:schemeClr val="bg1"/>
                </a:solidFill>
                <a:latin typeface="Libre Franklin Regular" charset="0"/>
                <a:ea typeface="Miriam Libre" panose="00000500000000000000" charset="0"/>
                <a:cs typeface="Libre Franklin Regular" charset="0"/>
              </a:rPr>
              <a:t>Section </a:t>
            </a:r>
            <a:r>
              <a:rPr lang="es-ES" sz="3500" err="1" smtClean="0">
                <a:solidFill>
                  <a:schemeClr val="bg1"/>
                </a:solidFill>
                <a:latin typeface="Libre Franklin Bold" charset="0"/>
                <a:ea typeface="Miriam Libre" panose="00000500000000000000" charset="0"/>
                <a:cs typeface="Libre Franklin Bold" charset="0"/>
              </a:rPr>
              <a:t>title </a:t>
            </a:r>
            <a:r>
              <a:rPr lang="es-ES" sz="3500" err="1" smtClean="0">
                <a:solidFill>
                  <a:schemeClr val="bg1"/>
                </a:solidFill>
                <a:latin typeface="Libre Franklin Regular" charset="0"/>
                <a:ea typeface="Miriam Libre" panose="00000500000000000000" charset="0"/>
                <a:cs typeface="Libre Franklin Regular" charset="0"/>
              </a:rPr>
              <a:t>lorem ipsum</a:t>
            </a:r>
            <a:endParaRPr lang="es-ES" sz="3500" err="1" smtClean="0">
              <a:solidFill>
                <a:schemeClr val="bg1"/>
              </a:solidFill>
              <a:latin typeface="Libre Franklin Regular" charset="0"/>
              <a:ea typeface="Miriam Libre" panose="00000500000000000000" charset="0"/>
              <a:cs typeface="Libre Franklin Regular" charset="0"/>
            </a:endParaRPr>
          </a:p>
        </p:txBody>
      </p:sp>
    </p:spTree>
  </p:cSld>
  <p:clrMapOvr>
    <a:masterClrMapping/>
  </p:clrMapOvr>
  <p:transition/>
  <p:timing/>
</p:sld>
</file>

<file path=ppt/tags/tag1.xml><?xml version="1.0" encoding="utf-8"?>
<p:tagLst xmlns:p="http://schemas.openxmlformats.org/presentationml/2006/main">
  <p:tag name="KSO_WM_UNIT_TABLE_BEAUTIFY" val="smartTable{29e94c09-a1ba-417c-b783-65378baa4d6e}"/>
</p:tagLst>
</file>

<file path=ppt/tags/tag2.xml><?xml version="1.0" encoding="utf-8"?>
<p:tagLst xmlns:p="http://schemas.openxmlformats.org/presentationml/2006/main">
  <p:tag name="KSO_WM_UNIT_TABLE_BEAUTIFY" val="smartTable{bf5e6ff8-9aed-4b49-a393-2ef63f2027ba}"/>
</p:tagLst>
</file>

<file path=ppt/tags/tag3.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Romeo template">
  <a:themeElements>
    <a:clrScheme name="Personalizar 1">
      <a:dk1>
        <a:srgbClr val="626262"/>
      </a:dk1>
      <a:lt1>
        <a:srgbClr val="FFFFFF"/>
      </a:lt1>
      <a:dk2>
        <a:srgbClr val="004B87"/>
      </a:dk2>
      <a:lt2>
        <a:srgbClr val="FFFDF3"/>
      </a:lt2>
      <a:accent1>
        <a:srgbClr val="4F81BD"/>
      </a:accent1>
      <a:accent2>
        <a:srgbClr val="DF004D"/>
      </a:accent2>
      <a:accent3>
        <a:srgbClr val="00AB8D"/>
      </a:accent3>
      <a:accent4>
        <a:srgbClr val="FCD656"/>
      </a:accent4>
      <a:accent5>
        <a:srgbClr val="0066BA"/>
      </a:accent5>
      <a:accent6>
        <a:srgbClr val="F79646"/>
      </a:accent6>
      <a:hlink>
        <a:srgbClr val="9D9D9D"/>
      </a:hlink>
      <a:folHlink>
        <a:srgbClr val="9D9D9D"/>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(16:10)</PresentationFormat>
  <Paragraphs>47</Paragraphs>
  <Slides>16</Slides>
  <Notes>6</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16</vt:i4>
      </vt:variant>
    </vt:vector>
  </HeadingPairs>
  <TitlesOfParts>
    <vt:vector baseType="lpstr" size="37">
      <vt:lpstr>Arial</vt:lpstr>
      <vt:lpstr>Calibri</vt:lpstr>
      <vt:lpstr>Fira Sans Regular</vt:lpstr>
      <vt:lpstr>Miriam Libre</vt:lpstr>
      <vt:lpstr>Quicksand</vt:lpstr>
      <vt:lpstr>Roboto Bold</vt:lpstr>
      <vt:lpstr>Aller</vt:lpstr>
      <vt:lpstr>Plus Jakarta Sans</vt:lpstr>
      <vt:lpstr>Calibri Light</vt:lpstr>
      <vt:lpstr>Libre Franklin Bold</vt:lpstr>
      <vt:lpstr>Libre Franklin Regular</vt:lpstr>
      <vt:lpstr>Kanit Regular</vt:lpstr>
      <vt:lpstr>Wix Madefor Display Regular</vt:lpstr>
      <vt:lpstr>Electrolize</vt:lpstr>
      <vt:lpstr>Fira Sans Bold</vt:lpstr>
      <vt:lpstr>Ubuntu Bold</vt:lpstr>
      <vt:lpstr>Hind Regular</vt:lpstr>
      <vt:lpstr>Average Sans</vt:lpstr>
      <vt:lpstr>Overpass</vt:lpstr>
      <vt:lpstr>Barlow</vt:lpstr>
      <vt:lpstr>Romeo template</vt:lpstr>
      <vt:lpstr>Document titleetiamvel elit egetante semperrhoncus. Ametelem entum</vt:lpstr>
      <vt:lpstr>Slide title – two-column text</vt:lpstr>
      <vt:lpstr>PowerPoint Presentation</vt:lpstr>
      <vt:lpstr>Text + right image</vt:lpstr>
      <vt:lpstr>Text + left image</vt:lpstr>
      <vt:lpstr>Graphic model</vt:lpstr>
      <vt:lpstr>PowerPoint Presentation</vt:lpstr>
      <vt:lpstr>Graphic model</vt:lpstr>
      <vt:lpstr>PowerPoint Presentation</vt:lpstr>
      <vt:lpstr>PowerPoint Presentation</vt:lpstr>
      <vt:lpstr>PowerPoint Presentation</vt:lpstr>
      <vt:lpstr>PowerPoint Presentation</vt:lpstr>
      <vt:lpstr>PowerPoint Presentation</vt:lpstr>
      <vt:lpstr>PowerPoint Presentation</vt:lpstr>
      <vt:lpstr>This text may contain a sentence or conclusion. Aliquam erat volutpat. Sed et nibh a urna lacinia hendrerit quis in augue. </vt:lpstr>
      <vt:lpstr>Deadline</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Romeo template</dc:title>
  <cp:lastModifiedBy>mikelcurielm</cp:lastModifiedBy>
  <cp:revision>170</cp:revision>
  <dcterms:created xsi:type="dcterms:W3CDTF">2023-10-04T14:47:33Z</dcterms:created>
  <dcterms:modified xsi:type="dcterms:W3CDTF">2023-11-13T12:49:30Z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AAF8391E5BCA4A969F8A6AD3C964266E</vt:lpwstr>
  </property>
  <property fmtid="{D5CDD505-2E9C-101B-9397-08002B2CF9AE}" pid="3" name="KSOProductBuildVer">
    <vt:lpwstr>3082-3.1.3.5746</vt:lpwstr>
  </property>
</Properties>
</file>